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2" r:id="rId1"/>
  </p:sldMasterIdLst>
  <p:sldIdLst>
    <p:sldId id="256" r:id="rId2"/>
    <p:sldId id="257" r:id="rId3"/>
    <p:sldId id="258" r:id="rId4"/>
    <p:sldId id="260" r:id="rId5"/>
    <p:sldId id="284" r:id="rId6"/>
    <p:sldId id="261" r:id="rId7"/>
    <p:sldId id="259" r:id="rId8"/>
    <p:sldId id="280" r:id="rId9"/>
    <p:sldId id="281" r:id="rId10"/>
    <p:sldId id="264" r:id="rId11"/>
    <p:sldId id="265" r:id="rId12"/>
    <p:sldId id="277" r:id="rId13"/>
    <p:sldId id="278" r:id="rId14"/>
    <p:sldId id="279" r:id="rId15"/>
    <p:sldId id="274" r:id="rId16"/>
    <p:sldId id="275" r:id="rId17"/>
    <p:sldId id="285" r:id="rId18"/>
    <p:sldId id="286" r:id="rId19"/>
    <p:sldId id="287" r:id="rId20"/>
    <p:sldId id="276" r:id="rId21"/>
    <p:sldId id="282" r:id="rId22"/>
    <p:sldId id="288" r:id="rId23"/>
    <p:sldId id="283" r:id="rId24"/>
  </p:sldIdLst>
  <p:sldSz cx="14630400" cy="8229600"/>
  <p:notesSz cx="14630400" cy="8229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01" autoAdjust="0"/>
    <p:restoredTop sz="94660"/>
  </p:normalViewPr>
  <p:slideViewPr>
    <p:cSldViewPr>
      <p:cViewPr varScale="1">
        <p:scale>
          <a:sx n="58" d="100"/>
          <a:sy n="58" d="100"/>
        </p:scale>
        <p:origin x="14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митрий Щепинов" userId="50a0ab874211ca9d" providerId="LiveId" clId="{A59408DD-6FCC-43DA-A8AA-9CA591D7694E}"/>
    <pc:docChg chg="undo redo custSel addSld delSld modSld modMainMaster">
      <pc:chgData name="Дмитрий Щепинов" userId="50a0ab874211ca9d" providerId="LiveId" clId="{A59408DD-6FCC-43DA-A8AA-9CA591D7694E}" dt="2025-12-27T12:40:46.720" v="374" actId="14100"/>
      <pc:docMkLst>
        <pc:docMk/>
      </pc:docMkLst>
      <pc:sldChg chg="delSp modSp mod setBg">
        <pc:chgData name="Дмитрий Щепинов" userId="50a0ab874211ca9d" providerId="LiveId" clId="{A59408DD-6FCC-43DA-A8AA-9CA591D7694E}" dt="2025-12-27T12:18:30.379" v="253" actId="20577"/>
        <pc:sldMkLst>
          <pc:docMk/>
          <pc:sldMk cId="0" sldId="256"/>
        </pc:sldMkLst>
        <pc:spChg chg="mod">
          <ac:chgData name="Дмитрий Щепинов" userId="50a0ab874211ca9d" providerId="LiveId" clId="{A59408DD-6FCC-43DA-A8AA-9CA591D7694E}" dt="2025-12-27T12:18:22.859" v="248" actId="14100"/>
          <ac:spMkLst>
            <pc:docMk/>
            <pc:sldMk cId="0" sldId="256"/>
            <ac:spMk id="3" creationId="{00000000-0000-0000-0000-000000000000}"/>
          </ac:spMkLst>
        </pc:spChg>
        <pc:spChg chg="del">
          <ac:chgData name="Дмитрий Щепинов" userId="50a0ab874211ca9d" providerId="LiveId" clId="{A59408DD-6FCC-43DA-A8AA-9CA591D7694E}" dt="2025-12-27T12:18:18.174" v="246" actId="478"/>
          <ac:spMkLst>
            <pc:docMk/>
            <pc:sldMk cId="0" sldId="256"/>
            <ac:spMk id="4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3T09:32:29.073" v="57" actId="207"/>
          <ac:spMkLst>
            <pc:docMk/>
            <pc:sldMk cId="0" sldId="256"/>
            <ac:spMk id="5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7T12:18:30.379" v="253" actId="20577"/>
          <ac:spMkLst>
            <pc:docMk/>
            <pc:sldMk cId="0" sldId="256"/>
            <ac:spMk id="6" creationId="{00000000-0000-0000-0000-000000000000}"/>
          </ac:spMkLst>
        </pc:spChg>
      </pc:sldChg>
      <pc:sldChg chg="delSp modSp mod">
        <pc:chgData name="Дмитрий Щепинов" userId="50a0ab874211ca9d" providerId="LiveId" clId="{A59408DD-6FCC-43DA-A8AA-9CA591D7694E}" dt="2025-12-23T09:32:44.668" v="60" actId="207"/>
        <pc:sldMkLst>
          <pc:docMk/>
          <pc:sldMk cId="0" sldId="257"/>
        </pc:sldMkLst>
        <pc:spChg chg="mod">
          <ac:chgData name="Дмитрий Щепинов" userId="50a0ab874211ca9d" providerId="LiveId" clId="{A59408DD-6FCC-43DA-A8AA-9CA591D7694E}" dt="2025-12-23T09:32:44.668" v="60" actId="207"/>
          <ac:spMkLst>
            <pc:docMk/>
            <pc:sldMk cId="0" sldId="257"/>
            <ac:spMk id="5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3T09:26:22.612" v="20" actId="207"/>
          <ac:spMkLst>
            <pc:docMk/>
            <pc:sldMk cId="0" sldId="257"/>
            <ac:spMk id="6" creationId="{00000000-0000-0000-0000-000000000000}"/>
          </ac:spMkLst>
        </pc:spChg>
      </pc:sldChg>
      <pc:sldChg chg="delSp modSp mod">
        <pc:chgData name="Дмитрий Щепинов" userId="50a0ab874211ca9d" providerId="LiveId" clId="{A59408DD-6FCC-43DA-A8AA-9CA591D7694E}" dt="2025-12-23T09:32:50.418" v="62" actId="207"/>
        <pc:sldMkLst>
          <pc:docMk/>
          <pc:sldMk cId="0" sldId="258"/>
        </pc:sldMkLst>
        <pc:spChg chg="mod">
          <ac:chgData name="Дмитрий Щепинов" userId="50a0ab874211ca9d" providerId="LiveId" clId="{A59408DD-6FCC-43DA-A8AA-9CA591D7694E}" dt="2025-12-23T09:32:50.418" v="62" actId="207"/>
          <ac:spMkLst>
            <pc:docMk/>
            <pc:sldMk cId="0" sldId="258"/>
            <ac:spMk id="8" creationId="{00000000-0000-0000-0000-000000000000}"/>
          </ac:spMkLst>
        </pc:spChg>
      </pc:sldChg>
      <pc:sldChg chg="modSp mod">
        <pc:chgData name="Дмитрий Щепинов" userId="50a0ab874211ca9d" providerId="LiveId" clId="{A59408DD-6FCC-43DA-A8AA-9CA591D7694E}" dt="2025-12-23T10:25:25.589" v="207" actId="5793"/>
        <pc:sldMkLst>
          <pc:docMk/>
          <pc:sldMk cId="0" sldId="259"/>
        </pc:sldMkLst>
        <pc:spChg chg="mod">
          <ac:chgData name="Дмитрий Щепинов" userId="50a0ab874211ca9d" providerId="LiveId" clId="{A59408DD-6FCC-43DA-A8AA-9CA591D7694E}" dt="2025-12-23T09:26:33.116" v="23" actId="207"/>
          <ac:spMkLst>
            <pc:docMk/>
            <pc:sldMk cId="0" sldId="259"/>
            <ac:spMk id="2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3T10:25:25.589" v="207" actId="5793"/>
          <ac:spMkLst>
            <pc:docMk/>
            <pc:sldMk cId="0" sldId="259"/>
            <ac:spMk id="3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3T09:33:13.784" v="66" actId="207"/>
          <ac:spMkLst>
            <pc:docMk/>
            <pc:sldMk cId="0" sldId="259"/>
            <ac:spMk id="5" creationId="{00000000-0000-0000-0000-000000000000}"/>
          </ac:spMkLst>
        </pc:spChg>
      </pc:sldChg>
      <pc:sldChg chg="delSp modSp mod">
        <pc:chgData name="Дмитрий Щепинов" userId="50a0ab874211ca9d" providerId="LiveId" clId="{A59408DD-6FCC-43DA-A8AA-9CA591D7694E}" dt="2025-12-23T10:25:01.806" v="193" actId="6549"/>
        <pc:sldMkLst>
          <pc:docMk/>
          <pc:sldMk cId="0" sldId="260"/>
        </pc:sldMkLst>
        <pc:spChg chg="mod">
          <ac:chgData name="Дмитрий Щепинов" userId="50a0ab874211ca9d" providerId="LiveId" clId="{A59408DD-6FCC-43DA-A8AA-9CA591D7694E}" dt="2025-12-23T10:25:01.806" v="193" actId="6549"/>
          <ac:spMkLst>
            <pc:docMk/>
            <pc:sldMk cId="0" sldId="260"/>
            <ac:spMk id="4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3T10:24:13.902" v="157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3T10:24:18.497" v="158" actId="1076"/>
          <ac:spMkLst>
            <pc:docMk/>
            <pc:sldMk cId="0" sldId="260"/>
            <ac:spMk id="6" creationId="{00000000-0000-0000-0000-000000000000}"/>
          </ac:spMkLst>
        </pc:spChg>
      </pc:sldChg>
      <pc:sldChg chg="delSp modSp mod">
        <pc:chgData name="Дмитрий Щепинов" userId="50a0ab874211ca9d" providerId="LiveId" clId="{A59408DD-6FCC-43DA-A8AA-9CA591D7694E}" dt="2025-12-23T10:49:02.527" v="244" actId="14100"/>
        <pc:sldMkLst>
          <pc:docMk/>
          <pc:sldMk cId="0" sldId="261"/>
        </pc:sldMkLst>
        <pc:spChg chg="mod">
          <ac:chgData name="Дмитрий Щепинов" userId="50a0ab874211ca9d" providerId="LiveId" clId="{A59408DD-6FCC-43DA-A8AA-9CA591D7694E}" dt="2025-12-23T10:49:02.527" v="244" actId="14100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Дмитрий Щепинов" userId="50a0ab874211ca9d" providerId="LiveId" clId="{A59408DD-6FCC-43DA-A8AA-9CA591D7694E}" dt="2025-12-23T09:26:38.261" v="24" actId="207"/>
        <pc:sldMkLst>
          <pc:docMk/>
          <pc:sldMk cId="0" sldId="264"/>
        </pc:sldMkLst>
        <pc:spChg chg="mod">
          <ac:chgData name="Дмитрий Щепинов" userId="50a0ab874211ca9d" providerId="LiveId" clId="{A59408DD-6FCC-43DA-A8AA-9CA591D7694E}" dt="2025-12-23T09:26:38.261" v="24" actId="207"/>
          <ac:spMkLst>
            <pc:docMk/>
            <pc:sldMk cId="0" sldId="264"/>
            <ac:spMk id="2" creationId="{00000000-0000-0000-0000-000000000000}"/>
          </ac:spMkLst>
        </pc:spChg>
      </pc:sldChg>
      <pc:sldChg chg="modSp mod">
        <pc:chgData name="Дмитрий Щепинов" userId="50a0ab874211ca9d" providerId="LiveId" clId="{A59408DD-6FCC-43DA-A8AA-9CA591D7694E}" dt="2025-12-23T09:33:33.711" v="69" actId="207"/>
        <pc:sldMkLst>
          <pc:docMk/>
          <pc:sldMk cId="0" sldId="265"/>
        </pc:sldMkLst>
        <pc:spChg chg="mod">
          <ac:chgData name="Дмитрий Щепинов" userId="50a0ab874211ca9d" providerId="LiveId" clId="{A59408DD-6FCC-43DA-A8AA-9CA591D7694E}" dt="2025-12-23T09:26:43.828" v="26" actId="207"/>
          <ac:spMkLst>
            <pc:docMk/>
            <pc:sldMk cId="0" sldId="265"/>
            <ac:spMk id="2" creationId="{83F58B4A-BA28-5DF7-243D-0A679D00FE6B}"/>
          </ac:spMkLst>
        </pc:spChg>
        <pc:spChg chg="mod">
          <ac:chgData name="Дмитрий Щепинов" userId="50a0ab874211ca9d" providerId="LiveId" clId="{A59408DD-6FCC-43DA-A8AA-9CA591D7694E}" dt="2025-12-23T09:26:41.924" v="25" actId="207"/>
          <ac:spMkLst>
            <pc:docMk/>
            <pc:sldMk cId="0" sldId="265"/>
            <ac:spMk id="4" creationId="{FFF08BE4-4FB1-F440-0090-77AF6B9130AE}"/>
          </ac:spMkLst>
        </pc:spChg>
        <pc:spChg chg="mod">
          <ac:chgData name="Дмитрий Щепинов" userId="50a0ab874211ca9d" providerId="LiveId" clId="{A59408DD-6FCC-43DA-A8AA-9CA591D7694E}" dt="2025-12-23T09:33:33.711" v="69" actId="207"/>
          <ac:spMkLst>
            <pc:docMk/>
            <pc:sldMk cId="0" sldId="265"/>
            <ac:spMk id="8" creationId="{8C92D2A4-57A7-8E3F-23AB-C50FF1FF6EE7}"/>
          </ac:spMkLst>
        </pc:spChg>
      </pc:sldChg>
      <pc:sldChg chg="addSp delSp modSp mod">
        <pc:chgData name="Дмитрий Щепинов" userId="50a0ab874211ca9d" providerId="LiveId" clId="{A59408DD-6FCC-43DA-A8AA-9CA591D7694E}" dt="2025-12-27T12:30:09.812" v="321" actId="1076"/>
        <pc:sldMkLst>
          <pc:docMk/>
          <pc:sldMk cId="0" sldId="274"/>
        </pc:sldMkLst>
        <pc:spChg chg="mod">
          <ac:chgData name="Дмитрий Щепинов" userId="50a0ab874211ca9d" providerId="LiveId" clId="{A59408DD-6FCC-43DA-A8AA-9CA591D7694E}" dt="2025-12-27T12:30:09.812" v="321" actId="1076"/>
          <ac:spMkLst>
            <pc:docMk/>
            <pc:sldMk cId="0" sldId="274"/>
            <ac:spMk id="3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3T09:38:20.203" v="121" actId="14100"/>
          <ac:spMkLst>
            <pc:docMk/>
            <pc:sldMk cId="0" sldId="274"/>
            <ac:spMk id="4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3T09:33:55.590" v="76" actId="207"/>
          <ac:spMkLst>
            <pc:docMk/>
            <pc:sldMk cId="0" sldId="274"/>
            <ac:spMk id="6" creationId="{99DE8A12-218F-9A7A-5D60-5A82ADE0CC0C}"/>
          </ac:spMkLst>
        </pc:spChg>
        <pc:spChg chg="add mod">
          <ac:chgData name="Дмитрий Щепинов" userId="50a0ab874211ca9d" providerId="LiveId" clId="{A59408DD-6FCC-43DA-A8AA-9CA591D7694E}" dt="2025-12-23T09:36:56.672" v="119" actId="1076"/>
          <ac:spMkLst>
            <pc:docMk/>
            <pc:sldMk cId="0" sldId="274"/>
            <ac:spMk id="7" creationId="{06F7F478-6D01-7C5C-2D9E-645DD233D415}"/>
          </ac:spMkLst>
        </pc:spChg>
        <pc:graphicFrameChg chg="mod">
          <ac:chgData name="Дмитрий Щепинов" userId="50a0ab874211ca9d" providerId="LiveId" clId="{A59408DD-6FCC-43DA-A8AA-9CA591D7694E}" dt="2025-12-23T09:35:15.962" v="93" actId="1076"/>
          <ac:graphicFrameMkLst>
            <pc:docMk/>
            <pc:sldMk cId="0" sldId="274"/>
            <ac:graphicFrameMk id="5" creationId="{00000000-0000-0000-0000-000000000000}"/>
          </ac:graphicFrameMkLst>
        </pc:graphicFrameChg>
        <pc:picChg chg="add mod">
          <ac:chgData name="Дмитрий Щепинов" userId="50a0ab874211ca9d" providerId="LiveId" clId="{A59408DD-6FCC-43DA-A8AA-9CA591D7694E}" dt="2025-12-23T09:36:59.337" v="120" actId="1076"/>
          <ac:picMkLst>
            <pc:docMk/>
            <pc:sldMk cId="0" sldId="274"/>
            <ac:picMk id="9" creationId="{FE951B35-1806-E05B-994E-A74DFA51C9DF}"/>
          </ac:picMkLst>
        </pc:picChg>
      </pc:sldChg>
      <pc:sldChg chg="modSp mod">
        <pc:chgData name="Дмитрий Щепинов" userId="50a0ab874211ca9d" providerId="LiveId" clId="{A59408DD-6FCC-43DA-A8AA-9CA591D7694E}" dt="2025-12-27T12:36:30.131" v="352"/>
        <pc:sldMkLst>
          <pc:docMk/>
          <pc:sldMk cId="0" sldId="275"/>
        </pc:sldMkLst>
        <pc:spChg chg="mod">
          <ac:chgData name="Дмитрий Щепинов" userId="50a0ab874211ca9d" providerId="LiveId" clId="{A59408DD-6FCC-43DA-A8AA-9CA591D7694E}" dt="2025-12-27T12:30:24.259" v="324" actId="1076"/>
          <ac:spMkLst>
            <pc:docMk/>
            <pc:sldMk cId="0" sldId="275"/>
            <ac:spMk id="2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7T12:36:30.131" v="352"/>
          <ac:spMkLst>
            <pc:docMk/>
            <pc:sldMk cId="0" sldId="275"/>
            <ac:spMk id="4" creationId="{25720845-B3EF-3FC1-4424-213D7217B5D3}"/>
          </ac:spMkLst>
        </pc:spChg>
        <pc:spChg chg="mod">
          <ac:chgData name="Дмитрий Щепинов" userId="50a0ab874211ca9d" providerId="LiveId" clId="{A59408DD-6FCC-43DA-A8AA-9CA591D7694E}" dt="2025-12-23T10:36:18.728" v="216" actId="1076"/>
          <ac:spMkLst>
            <pc:docMk/>
            <pc:sldMk cId="0" sldId="275"/>
            <ac:spMk id="5" creationId="{BD8ED8CC-FC60-AF15-3A0C-66420B2A79B3}"/>
          </ac:spMkLst>
        </pc:spChg>
        <pc:spChg chg="mod">
          <ac:chgData name="Дмитрий Щепинов" userId="50a0ab874211ca9d" providerId="LiveId" clId="{A59408DD-6FCC-43DA-A8AA-9CA591D7694E}" dt="2025-12-23T09:33:59.957" v="77" actId="207"/>
          <ac:spMkLst>
            <pc:docMk/>
            <pc:sldMk cId="0" sldId="275"/>
            <ac:spMk id="8" creationId="{5EEB1A9A-3EED-A31B-5E83-5490486C154D}"/>
          </ac:spMkLst>
        </pc:spChg>
        <pc:spChg chg="mod">
          <ac:chgData name="Дмитрий Щепинов" userId="50a0ab874211ca9d" providerId="LiveId" clId="{A59408DD-6FCC-43DA-A8AA-9CA591D7694E}" dt="2025-12-23T09:27:10.005" v="36" actId="207"/>
          <ac:spMkLst>
            <pc:docMk/>
            <pc:sldMk cId="0" sldId="275"/>
            <ac:spMk id="11" creationId="{9844C848-33B9-CED5-CB9E-B7349AC88B11}"/>
          </ac:spMkLst>
        </pc:spChg>
      </pc:sldChg>
      <pc:sldChg chg="addSp delSp modSp mod">
        <pc:chgData name="Дмитрий Щепинов" userId="50a0ab874211ca9d" providerId="LiveId" clId="{A59408DD-6FCC-43DA-A8AA-9CA591D7694E}" dt="2025-12-27T12:33:30.897" v="342"/>
        <pc:sldMkLst>
          <pc:docMk/>
          <pc:sldMk cId="0" sldId="276"/>
        </pc:sldMkLst>
        <pc:spChg chg="add mod">
          <ac:chgData name="Дмитрий Щепинов" userId="50a0ab874211ca9d" providerId="LiveId" clId="{A59408DD-6FCC-43DA-A8AA-9CA591D7694E}" dt="2025-12-27T12:33:28.650" v="340"/>
          <ac:spMkLst>
            <pc:docMk/>
            <pc:sldMk cId="0" sldId="276"/>
            <ac:spMk id="3" creationId="{A16420ED-77D2-5598-0861-BB72DA76C751}"/>
          </ac:spMkLst>
        </pc:spChg>
        <pc:spChg chg="mod">
          <ac:chgData name="Дмитрий Щепинов" userId="50a0ab874211ca9d" providerId="LiveId" clId="{A59408DD-6FCC-43DA-A8AA-9CA591D7694E}" dt="2025-12-23T09:28:15.955" v="54" actId="207"/>
          <ac:spMkLst>
            <pc:docMk/>
            <pc:sldMk cId="0" sldId="276"/>
            <ac:spMk id="4" creationId="{EB614DE3-DDE2-913D-729C-D824A1152494}"/>
          </ac:spMkLst>
        </pc:spChg>
        <pc:spChg chg="add mod">
          <ac:chgData name="Дмитрий Щепинов" userId="50a0ab874211ca9d" providerId="LiveId" clId="{A59408DD-6FCC-43DA-A8AA-9CA591D7694E}" dt="2025-12-27T12:33:30.897" v="342"/>
          <ac:spMkLst>
            <pc:docMk/>
            <pc:sldMk cId="0" sldId="276"/>
            <ac:spMk id="5" creationId="{F6B290AF-37E2-EF01-0C60-E4F5CF2DA4F6}"/>
          </ac:spMkLst>
        </pc:spChg>
        <pc:spChg chg="mod">
          <ac:chgData name="Дмитрий Щепинов" userId="50a0ab874211ca9d" providerId="LiveId" clId="{A59408DD-6FCC-43DA-A8AA-9CA591D7694E}" dt="2025-12-23T09:34:20.395" v="81" actId="207"/>
          <ac:spMkLst>
            <pc:docMk/>
            <pc:sldMk cId="0" sldId="276"/>
            <ac:spMk id="6" creationId="{57C4177B-A692-553E-3AE8-885AA791E1F7}"/>
          </ac:spMkLst>
        </pc:spChg>
        <pc:spChg chg="del mod">
          <ac:chgData name="Дмитрий Щепинов" userId="50a0ab874211ca9d" providerId="LiveId" clId="{A59408DD-6FCC-43DA-A8AA-9CA591D7694E}" dt="2025-12-27T12:33:30.531" v="341" actId="478"/>
          <ac:spMkLst>
            <pc:docMk/>
            <pc:sldMk cId="0" sldId="276"/>
            <ac:spMk id="9" creationId="{D4285CBB-4B4F-BC38-B1FA-96B0F2809201}"/>
          </ac:spMkLst>
        </pc:spChg>
      </pc:sldChg>
      <pc:sldChg chg="addSp delSp modSp mod">
        <pc:chgData name="Дмитрий Щепинов" userId="50a0ab874211ca9d" providerId="LiveId" clId="{A59408DD-6FCC-43DA-A8AA-9CA591D7694E}" dt="2025-12-27T12:27:26.999" v="302" actId="1076"/>
        <pc:sldMkLst>
          <pc:docMk/>
          <pc:sldMk cId="3088006563" sldId="277"/>
        </pc:sldMkLst>
        <pc:spChg chg="mod">
          <ac:chgData name="Дмитрий Щепинов" userId="50a0ab874211ca9d" providerId="LiveId" clId="{A59408DD-6FCC-43DA-A8AA-9CA591D7694E}" dt="2025-12-27T12:20:31.722" v="272" actId="20577"/>
          <ac:spMkLst>
            <pc:docMk/>
            <pc:sldMk cId="3088006563" sldId="277"/>
            <ac:spMk id="3" creationId="{D25E5B29-8810-61BD-5EA9-647E4594E58E}"/>
          </ac:spMkLst>
        </pc:spChg>
        <pc:spChg chg="mod">
          <ac:chgData name="Дмитрий Щепинов" userId="50a0ab874211ca9d" providerId="LiveId" clId="{A59408DD-6FCC-43DA-A8AA-9CA591D7694E}" dt="2025-12-23T09:26:50.686" v="29" actId="207"/>
          <ac:spMkLst>
            <pc:docMk/>
            <pc:sldMk cId="3088006563" sldId="277"/>
            <ac:spMk id="4" creationId="{1C155788-7C93-0AF6-304C-8FA5D7203895}"/>
          </ac:spMkLst>
        </pc:spChg>
        <pc:spChg chg="add mod">
          <ac:chgData name="Дмитрий Щепинов" userId="50a0ab874211ca9d" providerId="LiveId" clId="{A59408DD-6FCC-43DA-A8AA-9CA591D7694E}" dt="2025-12-27T12:21:36.402" v="283" actId="6549"/>
          <ac:spMkLst>
            <pc:docMk/>
            <pc:sldMk cId="3088006563" sldId="277"/>
            <ac:spMk id="5" creationId="{28A7FCAF-52B2-DAB4-4892-1A5F790F2E88}"/>
          </ac:spMkLst>
        </pc:spChg>
        <pc:spChg chg="add mod">
          <ac:chgData name="Дмитрий Щепинов" userId="50a0ab874211ca9d" providerId="LiveId" clId="{A59408DD-6FCC-43DA-A8AA-9CA591D7694E}" dt="2025-12-27T12:22:14.033" v="287" actId="20578"/>
          <ac:spMkLst>
            <pc:docMk/>
            <pc:sldMk cId="3088006563" sldId="277"/>
            <ac:spMk id="6" creationId="{9DAFFC39-01CA-AEBD-B8BD-0E36DAE01B88}"/>
          </ac:spMkLst>
        </pc:spChg>
        <pc:spChg chg="mod">
          <ac:chgData name="Дмитрий Щепинов" userId="50a0ab874211ca9d" providerId="LiveId" clId="{A59408DD-6FCC-43DA-A8AA-9CA591D7694E}" dt="2025-12-27T12:22:15.956" v="289" actId="6549"/>
          <ac:spMkLst>
            <pc:docMk/>
            <pc:sldMk cId="3088006563" sldId="277"/>
            <ac:spMk id="7" creationId="{9A746464-2BE4-026E-2661-A72FBE6F6E02}"/>
          </ac:spMkLst>
        </pc:spChg>
        <pc:spChg chg="mod">
          <ac:chgData name="Дмитрий Щепинов" userId="50a0ab874211ca9d" providerId="LiveId" clId="{A59408DD-6FCC-43DA-A8AA-9CA591D7694E}" dt="2025-12-23T09:33:37.788" v="70" actId="207"/>
          <ac:spMkLst>
            <pc:docMk/>
            <pc:sldMk cId="3088006563" sldId="277"/>
            <ac:spMk id="8" creationId="{B1BC6F84-6837-33EF-FBAC-2785527ACA3C}"/>
          </ac:spMkLst>
        </pc:spChg>
        <pc:spChg chg="add del mod">
          <ac:chgData name="Дмитрий Щепинов" userId="50a0ab874211ca9d" providerId="LiveId" clId="{A59408DD-6FCC-43DA-A8AA-9CA591D7694E}" dt="2025-12-27T12:22:52.891" v="295" actId="478"/>
          <ac:spMkLst>
            <pc:docMk/>
            <pc:sldMk cId="3088006563" sldId="277"/>
            <ac:spMk id="10" creationId="{44D9FFDD-1B7C-2C26-52F6-26FD0223F1D6}"/>
          </ac:spMkLst>
        </pc:spChg>
        <pc:spChg chg="add mod">
          <ac:chgData name="Дмитрий Щепинов" userId="50a0ab874211ca9d" providerId="LiveId" clId="{A59408DD-6FCC-43DA-A8AA-9CA591D7694E}" dt="2025-12-27T12:27:26.999" v="302" actId="1076"/>
          <ac:spMkLst>
            <pc:docMk/>
            <pc:sldMk cId="3088006563" sldId="277"/>
            <ac:spMk id="13" creationId="{A0FC491B-C03A-15CC-1A41-83E65C78553F}"/>
          </ac:spMkLst>
        </pc:spChg>
        <pc:picChg chg="mod">
          <ac:chgData name="Дмитрий Щепинов" userId="50a0ab874211ca9d" providerId="LiveId" clId="{A59408DD-6FCC-43DA-A8AA-9CA591D7694E}" dt="2025-12-27T12:21:52.932" v="284" actId="1076"/>
          <ac:picMkLst>
            <pc:docMk/>
            <pc:sldMk cId="3088006563" sldId="277"/>
            <ac:picMk id="11" creationId="{609628B1-4E63-0465-3C03-2EA83B8A02A3}"/>
          </ac:picMkLst>
        </pc:picChg>
      </pc:sldChg>
      <pc:sldChg chg="modSp mod">
        <pc:chgData name="Дмитрий Щепинов" userId="50a0ab874211ca9d" providerId="LiveId" clId="{A59408DD-6FCC-43DA-A8AA-9CA591D7694E}" dt="2025-12-23T09:33:43.850" v="73" actId="207"/>
        <pc:sldMkLst>
          <pc:docMk/>
          <pc:sldMk cId="3826203489" sldId="278"/>
        </pc:sldMkLst>
        <pc:spChg chg="mod">
          <ac:chgData name="Дмитрий Щепинов" userId="50a0ab874211ca9d" providerId="LiveId" clId="{A59408DD-6FCC-43DA-A8AA-9CA591D7694E}" dt="2025-12-23T09:26:56.150" v="31" actId="207"/>
          <ac:spMkLst>
            <pc:docMk/>
            <pc:sldMk cId="3826203489" sldId="278"/>
            <ac:spMk id="3" creationId="{DA0F2AEC-848C-98F1-FE04-32495D7267B5}"/>
          </ac:spMkLst>
        </pc:spChg>
        <pc:spChg chg="mod">
          <ac:chgData name="Дмитрий Щепинов" userId="50a0ab874211ca9d" providerId="LiveId" clId="{A59408DD-6FCC-43DA-A8AA-9CA591D7694E}" dt="2025-12-23T09:26:57.362" v="32" actId="207"/>
          <ac:spMkLst>
            <pc:docMk/>
            <pc:sldMk cId="3826203489" sldId="278"/>
            <ac:spMk id="4" creationId="{C650F203-5A76-5E1B-35F3-FBC0BFD10D96}"/>
          </ac:spMkLst>
        </pc:spChg>
        <pc:spChg chg="mod">
          <ac:chgData name="Дмитрий Щепинов" userId="50a0ab874211ca9d" providerId="LiveId" clId="{A59408DD-6FCC-43DA-A8AA-9CA591D7694E}" dt="2025-12-23T09:26:54.701" v="30" actId="207"/>
          <ac:spMkLst>
            <pc:docMk/>
            <pc:sldMk cId="3826203489" sldId="278"/>
            <ac:spMk id="6" creationId="{B796A80F-3976-3162-643F-5B965DB2566D}"/>
          </ac:spMkLst>
        </pc:spChg>
        <pc:spChg chg="mod">
          <ac:chgData name="Дмитрий Щепинов" userId="50a0ab874211ca9d" providerId="LiveId" clId="{A59408DD-6FCC-43DA-A8AA-9CA591D7694E}" dt="2025-12-23T09:33:43.850" v="73" actId="207"/>
          <ac:spMkLst>
            <pc:docMk/>
            <pc:sldMk cId="3826203489" sldId="278"/>
            <ac:spMk id="9" creationId="{BB018DE0-93C4-0D18-EBD2-0353B36D9BD1}"/>
          </ac:spMkLst>
        </pc:spChg>
      </pc:sldChg>
      <pc:sldChg chg="modSp mod">
        <pc:chgData name="Дмитрий Щепинов" userId="50a0ab874211ca9d" providerId="LiveId" clId="{A59408DD-6FCC-43DA-A8AA-9CA591D7694E}" dt="2025-12-23T09:33:48.851" v="74" actId="207"/>
        <pc:sldMkLst>
          <pc:docMk/>
          <pc:sldMk cId="2742843077" sldId="279"/>
        </pc:sldMkLst>
        <pc:spChg chg="mod">
          <ac:chgData name="Дмитрий Щепинов" userId="50a0ab874211ca9d" providerId="LiveId" clId="{A59408DD-6FCC-43DA-A8AA-9CA591D7694E}" dt="2025-12-23T09:27:02.934" v="34" actId="207"/>
          <ac:spMkLst>
            <pc:docMk/>
            <pc:sldMk cId="2742843077" sldId="279"/>
            <ac:spMk id="3" creationId="{B7E130EE-C8A9-F540-7ACE-DEC08E4C2BDE}"/>
          </ac:spMkLst>
        </pc:spChg>
        <pc:spChg chg="mod">
          <ac:chgData name="Дмитрий Щепинов" userId="50a0ab874211ca9d" providerId="LiveId" clId="{A59408DD-6FCC-43DA-A8AA-9CA591D7694E}" dt="2025-12-23T09:27:01.364" v="33" actId="207"/>
          <ac:spMkLst>
            <pc:docMk/>
            <pc:sldMk cId="2742843077" sldId="279"/>
            <ac:spMk id="4" creationId="{040CAE19-2E78-623E-1AE5-940304D3BCC0}"/>
          </ac:spMkLst>
        </pc:spChg>
        <pc:spChg chg="mod">
          <ac:chgData name="Дмитрий Щепинов" userId="50a0ab874211ca9d" providerId="LiveId" clId="{A59408DD-6FCC-43DA-A8AA-9CA591D7694E}" dt="2025-12-23T09:27:04.993" v="35" actId="207"/>
          <ac:spMkLst>
            <pc:docMk/>
            <pc:sldMk cId="2742843077" sldId="279"/>
            <ac:spMk id="6" creationId="{2B187798-0ECC-7FA6-4179-EE5476616BC0}"/>
          </ac:spMkLst>
        </pc:spChg>
        <pc:spChg chg="mod">
          <ac:chgData name="Дмитрий Щепинов" userId="50a0ab874211ca9d" providerId="LiveId" clId="{A59408DD-6FCC-43DA-A8AA-9CA591D7694E}" dt="2025-12-23T09:33:48.851" v="74" actId="207"/>
          <ac:spMkLst>
            <pc:docMk/>
            <pc:sldMk cId="2742843077" sldId="279"/>
            <ac:spMk id="10" creationId="{A461B61E-6D87-5F8F-F269-70734C56193F}"/>
          </ac:spMkLst>
        </pc:spChg>
      </pc:sldChg>
      <pc:sldChg chg="modSp mod">
        <pc:chgData name="Дмитрий Щепинов" userId="50a0ab874211ca9d" providerId="LiveId" clId="{A59408DD-6FCC-43DA-A8AA-9CA591D7694E}" dt="2025-12-23T10:25:36.703" v="213" actId="6549"/>
        <pc:sldMkLst>
          <pc:docMk/>
          <pc:sldMk cId="2410484276" sldId="280"/>
        </pc:sldMkLst>
        <pc:spChg chg="mod">
          <ac:chgData name="Дмитрий Щепинов" userId="50a0ab874211ca9d" providerId="LiveId" clId="{A59408DD-6FCC-43DA-A8AA-9CA591D7694E}" dt="2025-12-23T10:25:36.703" v="213" actId="6549"/>
          <ac:spMkLst>
            <pc:docMk/>
            <pc:sldMk cId="2410484276" sldId="280"/>
            <ac:spMk id="5" creationId="{00000000-0000-0000-0000-000000000000}"/>
          </ac:spMkLst>
        </pc:spChg>
        <pc:spChg chg="mod">
          <ac:chgData name="Дмитрий Щепинов" userId="50a0ab874211ca9d" providerId="LiveId" clId="{A59408DD-6FCC-43DA-A8AA-9CA591D7694E}" dt="2025-12-23T09:33:19.119" v="67" actId="207"/>
          <ac:spMkLst>
            <pc:docMk/>
            <pc:sldMk cId="2410484276" sldId="280"/>
            <ac:spMk id="9" creationId="{FE572E82-3F18-4A29-D379-DF47720B53DF}"/>
          </ac:spMkLst>
        </pc:spChg>
      </pc:sldChg>
      <pc:sldChg chg="modSp mod">
        <pc:chgData name="Дмитрий Щепинов" userId="50a0ab874211ca9d" providerId="LiveId" clId="{A59408DD-6FCC-43DA-A8AA-9CA591D7694E}" dt="2025-12-23T09:33:25.332" v="68" actId="207"/>
        <pc:sldMkLst>
          <pc:docMk/>
          <pc:sldMk cId="907533122" sldId="281"/>
        </pc:sldMkLst>
        <pc:spChg chg="mod">
          <ac:chgData name="Дмитрий Щепинов" userId="50a0ab874211ca9d" providerId="LiveId" clId="{A59408DD-6FCC-43DA-A8AA-9CA591D7694E}" dt="2025-12-23T09:33:25.332" v="68" actId="207"/>
          <ac:spMkLst>
            <pc:docMk/>
            <pc:sldMk cId="907533122" sldId="281"/>
            <ac:spMk id="8" creationId="{A6C84FBC-830F-4524-AF45-05B4DEE99909}"/>
          </ac:spMkLst>
        </pc:spChg>
      </pc:sldChg>
      <pc:sldChg chg="addSp delSp modSp mod">
        <pc:chgData name="Дмитрий Щепинов" userId="50a0ab874211ca9d" providerId="LiveId" clId="{A59408DD-6FCC-43DA-A8AA-9CA591D7694E}" dt="2025-12-27T12:33:39.049" v="344"/>
        <pc:sldMkLst>
          <pc:docMk/>
          <pc:sldMk cId="2499736349" sldId="282"/>
        </pc:sldMkLst>
        <pc:spChg chg="add mod">
          <ac:chgData name="Дмитрий Щепинов" userId="50a0ab874211ca9d" providerId="LiveId" clId="{A59408DD-6FCC-43DA-A8AA-9CA591D7694E}" dt="2025-12-27T12:33:39.049" v="344"/>
          <ac:spMkLst>
            <pc:docMk/>
            <pc:sldMk cId="2499736349" sldId="282"/>
            <ac:spMk id="3" creationId="{B8DD4763-81C8-0C00-1C02-154140E167D3}"/>
          </ac:spMkLst>
        </pc:spChg>
        <pc:spChg chg="mod">
          <ac:chgData name="Дмитрий Щепинов" userId="50a0ab874211ca9d" providerId="LiveId" clId="{A59408DD-6FCC-43DA-A8AA-9CA591D7694E}" dt="2025-12-23T09:28:12.629" v="53" actId="207"/>
          <ac:spMkLst>
            <pc:docMk/>
            <pc:sldMk cId="2499736349" sldId="282"/>
            <ac:spMk id="5" creationId="{A6C121EB-652D-95E7-47EC-FE488AAA4398}"/>
          </ac:spMkLst>
        </pc:spChg>
        <pc:spChg chg="mod">
          <ac:chgData name="Дмитрий Щепинов" userId="50a0ab874211ca9d" providerId="LiveId" clId="{A59408DD-6FCC-43DA-A8AA-9CA591D7694E}" dt="2025-12-23T09:34:24.405" v="82" actId="207"/>
          <ac:spMkLst>
            <pc:docMk/>
            <pc:sldMk cId="2499736349" sldId="282"/>
            <ac:spMk id="6" creationId="{570CC2AB-9471-B244-2EDF-0C8A342094BB}"/>
          </ac:spMkLst>
        </pc:spChg>
        <pc:spChg chg="del mod">
          <ac:chgData name="Дмитрий Щепинов" userId="50a0ab874211ca9d" providerId="LiveId" clId="{A59408DD-6FCC-43DA-A8AA-9CA591D7694E}" dt="2025-12-27T12:33:38.817" v="343" actId="478"/>
          <ac:spMkLst>
            <pc:docMk/>
            <pc:sldMk cId="2499736349" sldId="282"/>
            <ac:spMk id="11" creationId="{573379F0-2076-750F-66FC-CDE1D117744A}"/>
          </ac:spMkLst>
        </pc:spChg>
      </pc:sldChg>
      <pc:sldChg chg="modSp mod">
        <pc:chgData name="Дмитрий Щепинов" userId="50a0ab874211ca9d" providerId="LiveId" clId="{A59408DD-6FCC-43DA-A8AA-9CA591D7694E}" dt="2025-12-23T10:37:14.771" v="238" actId="20577"/>
        <pc:sldMkLst>
          <pc:docMk/>
          <pc:sldMk cId="19693316" sldId="283"/>
        </pc:sldMkLst>
        <pc:spChg chg="mod">
          <ac:chgData name="Дмитрий Щепинов" userId="50a0ab874211ca9d" providerId="LiveId" clId="{A59408DD-6FCC-43DA-A8AA-9CA591D7694E}" dt="2025-12-23T09:28:23.461" v="56" actId="207"/>
          <ac:spMkLst>
            <pc:docMk/>
            <pc:sldMk cId="19693316" sldId="283"/>
            <ac:spMk id="2" creationId="{78AF40D3-279C-EB3E-18DF-4F9A04C933C9}"/>
          </ac:spMkLst>
        </pc:spChg>
        <pc:spChg chg="mod">
          <ac:chgData name="Дмитрий Щепинов" userId="50a0ab874211ca9d" providerId="LiveId" clId="{A59408DD-6FCC-43DA-A8AA-9CA591D7694E}" dt="2025-12-23T10:37:14.771" v="238" actId="20577"/>
          <ac:spMkLst>
            <pc:docMk/>
            <pc:sldMk cId="19693316" sldId="283"/>
            <ac:spMk id="3" creationId="{274AA234-FD4A-B94C-4FD6-59BAFFFF3C6E}"/>
          </ac:spMkLst>
        </pc:spChg>
        <pc:spChg chg="mod">
          <ac:chgData name="Дмитрий Щепинов" userId="50a0ab874211ca9d" providerId="LiveId" clId="{A59408DD-6FCC-43DA-A8AA-9CA591D7694E}" dt="2025-12-23T09:34:35.036" v="84" actId="207"/>
          <ac:spMkLst>
            <pc:docMk/>
            <pc:sldMk cId="19693316" sldId="283"/>
            <ac:spMk id="4" creationId="{2BC6000C-2C0D-E430-AF39-57C241DEBAE4}"/>
          </ac:spMkLst>
        </pc:spChg>
      </pc:sldChg>
      <pc:sldChg chg="delSp modSp mod">
        <pc:chgData name="Дмитрий Щепинов" userId="50a0ab874211ca9d" providerId="LiveId" clId="{A59408DD-6FCC-43DA-A8AA-9CA591D7694E}" dt="2025-12-23T10:24:43.363" v="172" actId="6549"/>
        <pc:sldMkLst>
          <pc:docMk/>
          <pc:sldMk cId="3397223083" sldId="284"/>
        </pc:sldMkLst>
        <pc:spChg chg="mod">
          <ac:chgData name="Дмитрий Щепинов" userId="50a0ab874211ca9d" providerId="LiveId" clId="{A59408DD-6FCC-43DA-A8AA-9CA591D7694E}" dt="2025-12-23T10:24:43.363" v="172" actId="6549"/>
          <ac:spMkLst>
            <pc:docMk/>
            <pc:sldMk cId="3397223083" sldId="284"/>
            <ac:spMk id="3" creationId="{951DD73E-EDB4-504B-58A3-1587F931D9C7}"/>
          </ac:spMkLst>
        </pc:spChg>
        <pc:spChg chg="mod">
          <ac:chgData name="Дмитрий Щепинов" userId="50a0ab874211ca9d" providerId="LiveId" clId="{A59408DD-6FCC-43DA-A8AA-9CA591D7694E}" dt="2025-12-23T09:40:24.065" v="123" actId="255"/>
          <ac:spMkLst>
            <pc:docMk/>
            <pc:sldMk cId="3397223083" sldId="284"/>
            <ac:spMk id="9" creationId="{97D89FDC-347C-4153-7871-31BC22B1675F}"/>
          </ac:spMkLst>
        </pc:spChg>
      </pc:sldChg>
      <pc:sldChg chg="addSp delSp modSp mod">
        <pc:chgData name="Дмитрий Щепинов" userId="50a0ab874211ca9d" providerId="LiveId" clId="{A59408DD-6FCC-43DA-A8AA-9CA591D7694E}" dt="2025-12-27T12:40:06.122" v="371" actId="1036"/>
        <pc:sldMkLst>
          <pc:docMk/>
          <pc:sldMk cId="3114966122" sldId="285"/>
        </pc:sldMkLst>
        <pc:spChg chg="add del mod">
          <ac:chgData name="Дмитрий Щепинов" userId="50a0ab874211ca9d" providerId="LiveId" clId="{A59408DD-6FCC-43DA-A8AA-9CA591D7694E}" dt="2025-12-27T12:30:32.436" v="325" actId="478"/>
          <ac:spMkLst>
            <pc:docMk/>
            <pc:sldMk cId="3114966122" sldId="285"/>
            <ac:spMk id="3" creationId="{41DE88FA-0135-916A-6F8B-B099337D53FE}"/>
          </ac:spMkLst>
        </pc:spChg>
        <pc:spChg chg="mod">
          <ac:chgData name="Дмитрий Щепинов" userId="50a0ab874211ca9d" providerId="LiveId" clId="{A59408DD-6FCC-43DA-A8AA-9CA591D7694E}" dt="2025-12-27T12:40:06.122" v="371" actId="1036"/>
          <ac:spMkLst>
            <pc:docMk/>
            <pc:sldMk cId="3114966122" sldId="285"/>
            <ac:spMk id="4" creationId="{2A0B8460-9DB6-54CB-FF0F-2DEB4C7B1F4B}"/>
          </ac:spMkLst>
        </pc:spChg>
        <pc:spChg chg="mod">
          <ac:chgData name="Дмитрий Щепинов" userId="50a0ab874211ca9d" providerId="LiveId" clId="{A59408DD-6FCC-43DA-A8AA-9CA591D7694E}" dt="2025-12-23T09:27:33.479" v="43" actId="208"/>
          <ac:spMkLst>
            <pc:docMk/>
            <pc:sldMk cId="3114966122" sldId="285"/>
            <ac:spMk id="5" creationId="{BBBC3141-5DB7-5CFD-1BBF-1C73BBBD10D5}"/>
          </ac:spMkLst>
        </pc:spChg>
        <pc:spChg chg="del mod">
          <ac:chgData name="Дмитрий Щепинов" userId="50a0ab874211ca9d" providerId="LiveId" clId="{A59408DD-6FCC-43DA-A8AA-9CA591D7694E}" dt="2025-12-27T12:28:07.253" v="313" actId="478"/>
          <ac:spMkLst>
            <pc:docMk/>
            <pc:sldMk cId="3114966122" sldId="285"/>
            <ac:spMk id="6" creationId="{E655FBEE-EA07-8362-B493-044E852A055E}"/>
          </ac:spMkLst>
        </pc:spChg>
        <pc:spChg chg="add mod">
          <ac:chgData name="Дмитрий Щепинов" userId="50a0ab874211ca9d" providerId="LiveId" clId="{A59408DD-6FCC-43DA-A8AA-9CA591D7694E}" dt="2025-12-27T12:30:32.988" v="326"/>
          <ac:spMkLst>
            <pc:docMk/>
            <pc:sldMk cId="3114966122" sldId="285"/>
            <ac:spMk id="7" creationId="{BA4A68A8-8B82-9455-00F8-DE61F18CCF22}"/>
          </ac:spMkLst>
        </pc:spChg>
        <pc:spChg chg="mod">
          <ac:chgData name="Дмитрий Щепинов" userId="50a0ab874211ca9d" providerId="LiveId" clId="{A59408DD-6FCC-43DA-A8AA-9CA591D7694E}" dt="2025-12-23T09:27:26.930" v="41" actId="207"/>
          <ac:spMkLst>
            <pc:docMk/>
            <pc:sldMk cId="3114966122" sldId="285"/>
            <ac:spMk id="8" creationId="{8D5A3E3D-ACAB-18F7-B676-391C409C8681}"/>
          </ac:spMkLst>
        </pc:spChg>
        <pc:spChg chg="mod">
          <ac:chgData name="Дмитрий Щепинов" userId="50a0ab874211ca9d" providerId="LiveId" clId="{A59408DD-6FCC-43DA-A8AA-9CA591D7694E}" dt="2025-12-23T09:34:06.438" v="78" actId="207"/>
          <ac:spMkLst>
            <pc:docMk/>
            <pc:sldMk cId="3114966122" sldId="285"/>
            <ac:spMk id="9" creationId="{D8554B86-4A81-282C-5AD8-6833921F989F}"/>
          </ac:spMkLst>
        </pc:spChg>
      </pc:sldChg>
      <pc:sldChg chg="addSp delSp modSp mod">
        <pc:chgData name="Дмитрий Щепинов" userId="50a0ab874211ca9d" providerId="LiveId" clId="{A59408DD-6FCC-43DA-A8AA-9CA591D7694E}" dt="2025-12-27T12:40:46.720" v="374" actId="14100"/>
        <pc:sldMkLst>
          <pc:docMk/>
          <pc:sldMk cId="2866675035" sldId="286"/>
        </pc:sldMkLst>
        <pc:spChg chg="add del mod">
          <ac:chgData name="Дмитрий Щепинов" userId="50a0ab874211ca9d" providerId="LiveId" clId="{A59408DD-6FCC-43DA-A8AA-9CA591D7694E}" dt="2025-12-27T12:30:37.478" v="327" actId="478"/>
          <ac:spMkLst>
            <pc:docMk/>
            <pc:sldMk cId="2866675035" sldId="286"/>
            <ac:spMk id="2" creationId="{B55B7FCC-1FF2-35DC-91BC-ABBE96F69F15}"/>
          </ac:spMkLst>
        </pc:spChg>
        <pc:spChg chg="mod">
          <ac:chgData name="Дмитрий Щепинов" userId="50a0ab874211ca9d" providerId="LiveId" clId="{A59408DD-6FCC-43DA-A8AA-9CA591D7694E}" dt="2025-12-27T12:40:07.025" v="373"/>
          <ac:spMkLst>
            <pc:docMk/>
            <pc:sldMk cId="2866675035" sldId="286"/>
            <ac:spMk id="4" creationId="{1148BA65-4F23-44D4-0AE9-2244722E269C}"/>
          </ac:spMkLst>
        </pc:spChg>
        <pc:spChg chg="mod">
          <ac:chgData name="Дмитрий Щепинов" userId="50a0ab874211ca9d" providerId="LiveId" clId="{A59408DD-6FCC-43DA-A8AA-9CA591D7694E}" dt="2025-12-27T12:40:46.720" v="374" actId="14100"/>
          <ac:spMkLst>
            <pc:docMk/>
            <pc:sldMk cId="2866675035" sldId="286"/>
            <ac:spMk id="5" creationId="{B3A22785-3AEB-2DE9-84C1-9A1097948A15}"/>
          </ac:spMkLst>
        </pc:spChg>
        <pc:spChg chg="del mod">
          <ac:chgData name="Дмитрий Щепинов" userId="50a0ab874211ca9d" providerId="LiveId" clId="{A59408DD-6FCC-43DA-A8AA-9CA591D7694E}" dt="2025-12-27T12:28:23.931" v="317" actId="478"/>
          <ac:spMkLst>
            <pc:docMk/>
            <pc:sldMk cId="2866675035" sldId="286"/>
            <ac:spMk id="6" creationId="{E96D6366-F783-4E1D-20D3-12C70B5AB897}"/>
          </ac:spMkLst>
        </pc:spChg>
        <pc:spChg chg="mod">
          <ac:chgData name="Дмитрий Щепинов" userId="50a0ab874211ca9d" providerId="LiveId" clId="{A59408DD-6FCC-43DA-A8AA-9CA591D7694E}" dt="2025-12-23T09:27:39.964" v="45" actId="207"/>
          <ac:spMkLst>
            <pc:docMk/>
            <pc:sldMk cId="2866675035" sldId="286"/>
            <ac:spMk id="7" creationId="{6C9C4BFC-3914-AE4D-1BCD-28CAB1494AD7}"/>
          </ac:spMkLst>
        </pc:spChg>
        <pc:spChg chg="mod">
          <ac:chgData name="Дмитрий Щепинов" userId="50a0ab874211ca9d" providerId="LiveId" clId="{A59408DD-6FCC-43DA-A8AA-9CA591D7694E}" dt="2025-12-23T09:34:10.675" v="79" actId="207"/>
          <ac:spMkLst>
            <pc:docMk/>
            <pc:sldMk cId="2866675035" sldId="286"/>
            <ac:spMk id="8" creationId="{C5FEC3CE-67DE-45FB-E61B-59D3F980E692}"/>
          </ac:spMkLst>
        </pc:spChg>
        <pc:spChg chg="add del mod">
          <ac:chgData name="Дмитрий Щепинов" userId="50a0ab874211ca9d" providerId="LiveId" clId="{A59408DD-6FCC-43DA-A8AA-9CA591D7694E}" dt="2025-12-27T12:30:40.377" v="329" actId="478"/>
          <ac:spMkLst>
            <pc:docMk/>
            <pc:sldMk cId="2866675035" sldId="286"/>
            <ac:spMk id="9" creationId="{992067FD-7DDA-28EC-E8AE-552FB10ED24B}"/>
          </ac:spMkLst>
        </pc:spChg>
        <pc:spChg chg="add mod">
          <ac:chgData name="Дмитрий Щепинов" userId="50a0ab874211ca9d" providerId="LiveId" clId="{A59408DD-6FCC-43DA-A8AA-9CA591D7694E}" dt="2025-12-27T12:30:37.732" v="328"/>
          <ac:spMkLst>
            <pc:docMk/>
            <pc:sldMk cId="2866675035" sldId="286"/>
            <ac:spMk id="10" creationId="{A42CB45E-1747-DD9C-BDF9-F33F17B22F09}"/>
          </ac:spMkLst>
        </pc:spChg>
      </pc:sldChg>
      <pc:sldChg chg="modSp mod">
        <pc:chgData name="Дмитрий Щепинов" userId="50a0ab874211ca9d" providerId="LiveId" clId="{A59408DD-6FCC-43DA-A8AA-9CA591D7694E}" dt="2025-12-27T12:31:24.925" v="339" actId="1076"/>
        <pc:sldMkLst>
          <pc:docMk/>
          <pc:sldMk cId="957410993" sldId="287"/>
        </pc:sldMkLst>
        <pc:spChg chg="mod">
          <ac:chgData name="Дмитрий Щепинов" userId="50a0ab874211ca9d" providerId="LiveId" clId="{A59408DD-6FCC-43DA-A8AA-9CA591D7694E}" dt="2025-12-27T12:31:24.925" v="339" actId="1076"/>
          <ac:spMkLst>
            <pc:docMk/>
            <pc:sldMk cId="957410993" sldId="287"/>
            <ac:spMk id="3" creationId="{CFA612C4-4BFF-7913-6234-E36C095B290A}"/>
          </ac:spMkLst>
        </pc:spChg>
        <pc:spChg chg="mod">
          <ac:chgData name="Дмитрий Щепинов" userId="50a0ab874211ca9d" providerId="LiveId" clId="{A59408DD-6FCC-43DA-A8AA-9CA591D7694E}" dt="2025-12-27T12:30:48.233" v="330" actId="207"/>
          <ac:spMkLst>
            <pc:docMk/>
            <pc:sldMk cId="957410993" sldId="287"/>
            <ac:spMk id="4" creationId="{0E420EB2-A37F-9911-8D2F-BE326F02B966}"/>
          </ac:spMkLst>
        </pc:spChg>
        <pc:spChg chg="mod">
          <ac:chgData name="Дмитрий Щепинов" userId="50a0ab874211ca9d" providerId="LiveId" clId="{A59408DD-6FCC-43DA-A8AA-9CA591D7694E}" dt="2025-12-23T09:34:15.617" v="80" actId="207"/>
          <ac:spMkLst>
            <pc:docMk/>
            <pc:sldMk cId="957410993" sldId="287"/>
            <ac:spMk id="6" creationId="{C6971F1D-E3EA-7390-1B14-90BE53968C2C}"/>
          </ac:spMkLst>
        </pc:spChg>
      </pc:sldChg>
      <pc:sldChg chg="addSp delSp modSp mod">
        <pc:chgData name="Дмитрий Щепинов" userId="50a0ab874211ca9d" providerId="LiveId" clId="{A59408DD-6FCC-43DA-A8AA-9CA591D7694E}" dt="2025-12-27T12:33:42.442" v="346"/>
        <pc:sldMkLst>
          <pc:docMk/>
          <pc:sldMk cId="779657513" sldId="288"/>
        </pc:sldMkLst>
        <pc:spChg chg="del mod">
          <ac:chgData name="Дмитрий Щепинов" userId="50a0ab874211ca9d" providerId="LiveId" clId="{A59408DD-6FCC-43DA-A8AA-9CA591D7694E}" dt="2025-12-27T12:33:42.157" v="345" actId="478"/>
          <ac:spMkLst>
            <pc:docMk/>
            <pc:sldMk cId="779657513" sldId="288"/>
            <ac:spMk id="2" creationId="{FF24E1BA-00B2-3F0F-14DA-57E74D8A191E}"/>
          </ac:spMkLst>
        </pc:spChg>
        <pc:spChg chg="add mod">
          <ac:chgData name="Дмитрий Щепинов" userId="50a0ab874211ca9d" providerId="LiveId" clId="{A59408DD-6FCC-43DA-A8AA-9CA591D7694E}" dt="2025-12-27T12:33:42.442" v="346"/>
          <ac:spMkLst>
            <pc:docMk/>
            <pc:sldMk cId="779657513" sldId="288"/>
            <ac:spMk id="3" creationId="{92CCBB8B-4EC5-0708-D531-817CE2E7AD1D}"/>
          </ac:spMkLst>
        </pc:spChg>
        <pc:spChg chg="mod">
          <ac:chgData name="Дмитрий Щепинов" userId="50a0ab874211ca9d" providerId="LiveId" clId="{A59408DD-6FCC-43DA-A8AA-9CA591D7694E}" dt="2025-12-23T09:28:09.771" v="52" actId="207"/>
          <ac:spMkLst>
            <pc:docMk/>
            <pc:sldMk cId="779657513" sldId="288"/>
            <ac:spMk id="4" creationId="{E1B60784-A69C-D40D-C73A-2288BBBFACEE}"/>
          </ac:spMkLst>
        </pc:spChg>
        <pc:spChg chg="mod">
          <ac:chgData name="Дмитрий Щепинов" userId="50a0ab874211ca9d" providerId="LiveId" clId="{A59408DD-6FCC-43DA-A8AA-9CA591D7694E}" dt="2025-12-23T09:34:29.588" v="83" actId="207"/>
          <ac:spMkLst>
            <pc:docMk/>
            <pc:sldMk cId="779657513" sldId="288"/>
            <ac:spMk id="7" creationId="{B4812904-22F2-64CA-5F59-C84EA20F5C7D}"/>
          </ac:spMkLst>
        </pc:spChg>
      </pc:sldChg>
      <pc:sldMasterChg chg="setBg modSldLayout">
        <pc:chgData name="Дмитрий Щепинов" userId="50a0ab874211ca9d" providerId="LiveId" clId="{A59408DD-6FCC-43DA-A8AA-9CA591D7694E}" dt="2025-12-23T09:26:04.550" v="19"/>
        <pc:sldMasterMkLst>
          <pc:docMk/>
          <pc:sldMasterMk cId="2657585386" sldId="2147483682"/>
        </pc:sldMasterMkLst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3219815890" sldId="2147483683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98121110" sldId="2147483684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1161153352" sldId="2147483685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670802273" sldId="2147483686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2340545273" sldId="2147483687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2611100681" sldId="2147483688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1830716453" sldId="2147483689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2730296540" sldId="2147483690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4128991909" sldId="2147483691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2071617835" sldId="2147483692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4162143574" sldId="2147483693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1688844049" sldId="2147483694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2858544699" sldId="2147483695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4004528648" sldId="2147483696"/>
          </pc:sldLayoutMkLst>
        </pc:sldLayoutChg>
        <pc:sldLayoutChg chg="setBg">
          <pc:chgData name="Дмитрий Щепинов" userId="50a0ab874211ca9d" providerId="LiveId" clId="{A59408DD-6FCC-43DA-A8AA-9CA591D7694E}" dt="2025-12-23T09:26:04.550" v="19"/>
          <pc:sldLayoutMkLst>
            <pc:docMk/>
            <pc:sldMasterMk cId="2657585386" sldId="2147483682"/>
            <pc:sldLayoutMk cId="1659759013" sldId="214748369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81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17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14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81684" y="1957006"/>
            <a:ext cx="5760720" cy="552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844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1684" y="686434"/>
            <a:ext cx="11947525" cy="1304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8544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528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975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2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15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80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54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10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71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29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99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585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mma.app/?utm_source=made-with-gamm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preencode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599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0" y="1093126"/>
            <a:ext cx="9220200" cy="6803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8800"/>
              </a:lnSpc>
              <a:spcBef>
                <a:spcPts val="95"/>
              </a:spcBef>
            </a:pPr>
            <a:r>
              <a:rPr lang="ru-RU" sz="4000" spc="-40" dirty="0">
                <a:solidFill>
                  <a:srgbClr val="FFFFFF"/>
                </a:solidFill>
                <a:latin typeface="Georgia" panose="02040502050405020303" pitchFamily="18" charset="0"/>
                <a:cs typeface="Trebuchet MS"/>
              </a:rPr>
              <a:t>Доставка</a:t>
            </a:r>
            <a:r>
              <a:rPr lang="ru-RU" sz="4000" spc="-90" dirty="0">
                <a:solidFill>
                  <a:srgbClr val="FFFFFF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lang="ru-RU" sz="4000" spc="-70" dirty="0">
                <a:solidFill>
                  <a:srgbClr val="FFFFFF"/>
                </a:solidFill>
                <a:latin typeface="Georgia" panose="02040502050405020303" pitchFamily="18" charset="0"/>
                <a:cs typeface="Trebuchet MS"/>
              </a:rPr>
              <a:t>спутника</a:t>
            </a:r>
            <a:r>
              <a:rPr lang="ru-RU" sz="4000" spc="-65" dirty="0">
                <a:solidFill>
                  <a:srgbClr val="FFFFFF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lang="ru-RU" sz="4000" spc="-55" dirty="0">
                <a:solidFill>
                  <a:srgbClr val="FFFFFF"/>
                </a:solidFill>
                <a:latin typeface="Georgia" panose="02040502050405020303" pitchFamily="18" charset="0"/>
                <a:cs typeface="Trebuchet MS"/>
              </a:rPr>
              <a:t>на</a:t>
            </a:r>
            <a:r>
              <a:rPr lang="ru-RU" sz="4000" spc="-90" dirty="0">
                <a:solidFill>
                  <a:srgbClr val="FFFFFF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lang="ru-RU" sz="4000" spc="-95" dirty="0">
                <a:solidFill>
                  <a:srgbClr val="FFFFFF"/>
                </a:solidFill>
                <a:latin typeface="Georgia" panose="02040502050405020303" pitchFamily="18" charset="0"/>
                <a:cs typeface="Trebuchet MS"/>
              </a:rPr>
              <a:t>орбиту</a:t>
            </a:r>
            <a:r>
              <a:rPr lang="ru-RU" sz="4000" spc="-55" dirty="0">
                <a:solidFill>
                  <a:srgbClr val="FFFFFF"/>
                </a:solidFill>
                <a:latin typeface="Georgia" panose="02040502050405020303" pitchFamily="18" charset="0"/>
                <a:cs typeface="Trebuchet MS"/>
              </a:rPr>
              <a:t> </a:t>
            </a:r>
            <a:r>
              <a:rPr lang="ru-RU" sz="4000" spc="-30" dirty="0">
                <a:solidFill>
                  <a:srgbClr val="FFFFFF"/>
                </a:solidFill>
                <a:latin typeface="Georgia" panose="02040502050405020303" pitchFamily="18" charset="0"/>
                <a:cs typeface="Trebuchet MS"/>
              </a:rPr>
              <a:t>марса</a:t>
            </a:r>
            <a:endParaRPr sz="395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12875" y="7791132"/>
            <a:ext cx="176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225" y="3525925"/>
            <a:ext cx="7473315" cy="4265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14" algn="l">
              <a:lnSpc>
                <a:spcPct val="150000"/>
              </a:lnSpc>
              <a:spcBef>
                <a:spcPts val="100"/>
              </a:spcBef>
            </a:pPr>
            <a:r>
              <a:rPr sz="2000" dirty="0" err="1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Состав</a:t>
            </a:r>
            <a:r>
              <a:rPr sz="2000" spc="-5" dirty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команды</a:t>
            </a:r>
            <a:r>
              <a:rPr sz="2000" spc="-10" dirty="0">
                <a:solidFill>
                  <a:srgbClr val="FFFFFF"/>
                </a:solidFill>
                <a:latin typeface="Trebuchet MS" panose="020B0603020202020204" pitchFamily="34" charset="0"/>
                <a:cs typeface="Calibri"/>
              </a:rPr>
              <a:t>:</a:t>
            </a:r>
            <a:endParaRPr sz="2000" dirty="0">
              <a:latin typeface="Trebuchet MS" panose="020B0603020202020204" pitchFamily="34" charset="0"/>
              <a:cs typeface="Calibri"/>
            </a:endParaRPr>
          </a:p>
          <a:p>
            <a:pPr marL="377825" marR="5080" indent="-342900" algn="l">
              <a:lnSpc>
                <a:spcPct val="150000"/>
              </a:lnSpc>
              <a:spcBef>
                <a:spcPts val="1730"/>
              </a:spcBef>
              <a:buAutoNum type="arabicPeriod"/>
              <a:tabLst>
                <a:tab pos="377825" algn="l"/>
              </a:tabLst>
            </a:pPr>
            <a:r>
              <a:rPr sz="2000" spc="-7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Щепинов</a:t>
            </a:r>
            <a:r>
              <a:rPr sz="2000" spc="-9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Д.</a:t>
            </a:r>
            <a:r>
              <a:rPr sz="2000" spc="-4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C.</a:t>
            </a:r>
            <a:r>
              <a:rPr sz="2000" spc="-5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(Лидер</a:t>
            </a:r>
            <a:r>
              <a:rPr sz="2000" spc="-10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команды,</a:t>
            </a:r>
            <a:r>
              <a:rPr sz="2000" spc="-7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составление</a:t>
            </a:r>
            <a:r>
              <a:rPr sz="2000" spc="-8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Мат</a:t>
            </a:r>
            <a:r>
              <a:rPr sz="2000" spc="-8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и</a:t>
            </a:r>
            <a:r>
              <a:rPr sz="2000" spc="-8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Физ</a:t>
            </a:r>
            <a:r>
              <a:rPr sz="2000" spc="-9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моделей,</a:t>
            </a:r>
            <a:r>
              <a:rPr sz="2000" spc="-7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помощь</a:t>
            </a:r>
            <a:r>
              <a:rPr sz="2000" spc="-7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в </a:t>
            </a:r>
            <a:r>
              <a:rPr sz="2000" spc="-7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написании </a:t>
            </a:r>
            <a:r>
              <a:rPr sz="2000" spc="-6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кода</a:t>
            </a:r>
            <a:r>
              <a:rPr sz="2000" spc="-5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для</a:t>
            </a:r>
            <a:r>
              <a:rPr sz="2000" spc="-5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Ksp)</a:t>
            </a:r>
            <a:endParaRPr sz="2000" dirty="0">
              <a:latin typeface="Trebuchet MS" panose="020B0603020202020204" pitchFamily="34" charset="0"/>
              <a:cs typeface="Trebuchet MS"/>
            </a:endParaRPr>
          </a:p>
          <a:p>
            <a:pPr marL="377825" indent="-342900" algn="l">
              <a:lnSpc>
                <a:spcPct val="150000"/>
              </a:lnSpc>
              <a:spcBef>
                <a:spcPts val="1375"/>
              </a:spcBef>
              <a:buAutoNum type="arabicPeriod"/>
              <a:tabLst>
                <a:tab pos="377825" algn="l"/>
              </a:tabLst>
            </a:pPr>
            <a:r>
              <a:rPr sz="2000" spc="-4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Князев</a:t>
            </a:r>
            <a:r>
              <a:rPr sz="2000" spc="-9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А.</a:t>
            </a:r>
            <a:r>
              <a:rPr sz="2000" spc="-4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В.</a:t>
            </a:r>
            <a:r>
              <a:rPr sz="2000" spc="-4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(Помощь</a:t>
            </a:r>
            <a:r>
              <a:rPr sz="2000" spc="-12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в</a:t>
            </a:r>
            <a:r>
              <a:rPr sz="2000" spc="-8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составлении</a:t>
            </a:r>
            <a:r>
              <a:rPr sz="2000" spc="-9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Мат</a:t>
            </a:r>
            <a:r>
              <a:rPr sz="2000" spc="-10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и</a:t>
            </a:r>
            <a:r>
              <a:rPr sz="2000" spc="-2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Физ</a:t>
            </a:r>
            <a:r>
              <a:rPr sz="2000" spc="-6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моделей</a:t>
            </a:r>
            <a:r>
              <a:rPr sz="2000" spc="-9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и</a:t>
            </a:r>
            <a:r>
              <a:rPr sz="2000" spc="-9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создание</a:t>
            </a:r>
            <a:r>
              <a:rPr lang="ru-RU" sz="2000" spc="-1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презентации</a:t>
            </a:r>
            <a:r>
              <a:rPr sz="2000" spc="-1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)</a:t>
            </a:r>
            <a:endParaRPr sz="2000" dirty="0">
              <a:latin typeface="Trebuchet MS" panose="020B0603020202020204" pitchFamily="34" charset="0"/>
              <a:cs typeface="Trebuchet MS"/>
            </a:endParaRPr>
          </a:p>
          <a:p>
            <a:pPr marL="355600" indent="-342900" algn="l">
              <a:lnSpc>
                <a:spcPct val="150000"/>
              </a:lnSpc>
              <a:spcBef>
                <a:spcPts val="765"/>
              </a:spcBef>
              <a:buAutoNum type="arabicPeriod" startAt="3"/>
              <a:tabLst>
                <a:tab pos="355600" algn="l"/>
              </a:tabLst>
            </a:pPr>
            <a:r>
              <a:rPr sz="2000" spc="-6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Озеров</a:t>
            </a:r>
            <a:r>
              <a:rPr sz="2000" spc="-10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М.</a:t>
            </a:r>
            <a:r>
              <a:rPr sz="2000" spc="-12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А.</a:t>
            </a:r>
            <a:r>
              <a:rPr sz="2000" spc="-12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(Создание</a:t>
            </a:r>
            <a:r>
              <a:rPr sz="2000" spc="-8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ракеты,</a:t>
            </a:r>
            <a:r>
              <a:rPr sz="2000" spc="-8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написание</a:t>
            </a:r>
            <a:r>
              <a:rPr sz="2000" spc="-3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кода</a:t>
            </a:r>
            <a:r>
              <a:rPr sz="2000" spc="-5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для</a:t>
            </a:r>
            <a:endParaRPr sz="2000" dirty="0">
              <a:latin typeface="Trebuchet MS" panose="020B0603020202020204" pitchFamily="34" charset="0"/>
              <a:cs typeface="Trebuchet MS"/>
            </a:endParaRPr>
          </a:p>
          <a:p>
            <a:pPr marL="355600" algn="l">
              <a:lnSpc>
                <a:spcPct val="150000"/>
              </a:lnSpc>
              <a:spcBef>
                <a:spcPts val="890"/>
              </a:spcBef>
            </a:pPr>
            <a:r>
              <a:rPr sz="2000" spc="-5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KSP,</a:t>
            </a:r>
            <a:r>
              <a:rPr sz="2000" spc="-7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подготовка</a:t>
            </a:r>
            <a:r>
              <a:rPr sz="2000" spc="-7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видеоотчёта</a:t>
            </a:r>
            <a:r>
              <a:rPr sz="2000" spc="-1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)</a:t>
            </a:r>
            <a:endParaRPr sz="2000" dirty="0">
              <a:latin typeface="Trebuchet MS" panose="020B0603020202020204" pitchFamily="34" charset="0"/>
              <a:cs typeface="Trebuchet MS"/>
            </a:endParaRPr>
          </a:p>
          <a:p>
            <a:pPr marL="377825" indent="-342900" algn="l">
              <a:lnSpc>
                <a:spcPct val="150000"/>
              </a:lnSpc>
              <a:spcBef>
                <a:spcPts val="5"/>
              </a:spcBef>
              <a:buAutoNum type="arabicPeriod" startAt="4"/>
              <a:tabLst>
                <a:tab pos="377825" algn="l"/>
              </a:tabLst>
            </a:pPr>
            <a:r>
              <a:rPr sz="2000" spc="-7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Лобинцев</a:t>
            </a:r>
            <a:r>
              <a:rPr sz="2000" spc="-9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М.В</a:t>
            </a:r>
            <a:r>
              <a:rPr sz="2000" spc="-8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(</a:t>
            </a:r>
            <a:r>
              <a:rPr sz="2000" spc="-45" dirty="0" err="1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Помощь</a:t>
            </a:r>
            <a:r>
              <a:rPr sz="2000" spc="-4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lang="ru-RU" sz="200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в</a:t>
            </a:r>
            <a:r>
              <a:rPr lang="ru-RU" sz="2000" spc="-8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lang="ru-RU" sz="2000" spc="-6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разных</a:t>
            </a:r>
            <a:r>
              <a:rPr lang="ru-RU" sz="2000" spc="-5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70" dirty="0" err="1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областях</a:t>
            </a:r>
            <a:r>
              <a:rPr sz="2000" spc="-55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проекта</a:t>
            </a:r>
            <a:r>
              <a:rPr sz="2000" spc="-1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)</a:t>
            </a:r>
            <a:endParaRPr sz="2000" dirty="0">
              <a:latin typeface="Trebuchet MS" panose="020B0603020202020204" pitchFamily="34" charset="0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xfrm>
            <a:off x="781684" y="686434"/>
            <a:ext cx="11947525" cy="6120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6200"/>
              </a:lnSpc>
              <a:spcBef>
                <a:spcPts val="90"/>
              </a:spcBef>
            </a:pPr>
            <a:r>
              <a:rPr sz="3950" spc="-450" dirty="0">
                <a:solidFill>
                  <a:schemeClr val="tx1"/>
                </a:solidFill>
                <a:latin typeface="Georgia"/>
                <a:cs typeface="Georgia"/>
              </a:rPr>
              <a:t>ФИЗИЧЕСКАЯ</a:t>
            </a:r>
            <a:r>
              <a:rPr sz="3950" spc="20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3950" spc="-655" dirty="0">
                <a:solidFill>
                  <a:schemeClr val="tx1"/>
                </a:solidFill>
                <a:latin typeface="Georgia"/>
                <a:cs typeface="Georgia"/>
              </a:rPr>
              <a:t>И</a:t>
            </a:r>
            <a:r>
              <a:rPr sz="3950" spc="28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3950" spc="-275" dirty="0">
                <a:solidFill>
                  <a:schemeClr val="tx1"/>
                </a:solidFill>
                <a:latin typeface="Georgia"/>
                <a:cs typeface="Georgia"/>
              </a:rPr>
              <a:t>МАТЕМАТИЧЕСКАЯ </a:t>
            </a:r>
            <a:r>
              <a:rPr sz="3950" spc="-375" dirty="0">
                <a:solidFill>
                  <a:schemeClr val="tx1"/>
                </a:solidFill>
                <a:latin typeface="Georgia"/>
                <a:cs typeface="Georgia"/>
              </a:rPr>
              <a:t>МОДЕЛЬ</a:t>
            </a:r>
            <a:endParaRPr sz="3950" dirty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684" y="2127761"/>
            <a:ext cx="12446000" cy="134517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30"/>
              </a:spcBef>
            </a:pP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данной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главе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представлена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математическая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модель,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описывающая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каждый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этап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полёта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от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старта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Кербина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до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выхода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орбиту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Дюны.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Все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расчёты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выполнены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рамках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игровой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физики</a:t>
            </a:r>
            <a:r>
              <a:rPr sz="2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Kerbal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Space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Program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с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использованием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данных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о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небесных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телах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из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KSP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Wiki.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12875" y="7791132"/>
            <a:ext cx="33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spc="-3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2400" u="sng" dirty="0">
              <a:latin typeface="Trebuchet MS"/>
              <a:cs typeface="Trebuchet MS"/>
            </a:endParaRPr>
          </a:p>
        </p:txBody>
      </p:sp>
      <p:pic>
        <p:nvPicPr>
          <p:cNvPr id="5" name="object 5" descr="Изображение выглядит как мультфильм, Анимация, в помещении, искусство  Содержимое, созданное искусственным интеллектом, может быть неверным.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4275" y="3609975"/>
            <a:ext cx="71628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83F58B4A-BA28-5DF7-243D-0A679D00FE6B}"/>
              </a:ext>
            </a:extLst>
          </p:cNvPr>
          <p:cNvSpPr txBox="1">
            <a:spLocks/>
          </p:cNvSpPr>
          <p:nvPr/>
        </p:nvSpPr>
        <p:spPr>
          <a:xfrm>
            <a:off x="1341437" y="381000"/>
            <a:ext cx="11947525" cy="6120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ct val="106200"/>
              </a:lnSpc>
              <a:spcBef>
                <a:spcPts val="90"/>
              </a:spcBef>
            </a:pPr>
            <a:r>
              <a:rPr lang="ru-RU" sz="3950" b="1" dirty="0">
                <a:latin typeface="Georgia"/>
                <a:cs typeface="Georgia"/>
              </a:rPr>
              <a:t>ИСПОЛЬЗОВАННЫЕ ФОРМУЛЫ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F08BE4-4FB1-F440-0090-77AF6B9130AE}"/>
                  </a:ext>
                </a:extLst>
              </p:cNvPr>
              <p:cNvSpPr txBox="1"/>
              <p:nvPr/>
            </p:nvSpPr>
            <p:spPr>
              <a:xfrm>
                <a:off x="1143000" y="2364526"/>
                <a:ext cx="4876800" cy="3195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Основной ресурс для выполнения манёвров — характеристическая скорость </a:t>
                </a:r>
                <a:r>
                  <a:rPr lang="ru-RU" sz="2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Δv</a:t>
                </a: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которая рассчитывается по формуле Циолковского:</a:t>
                </a:r>
                <a:endParaRPr lang="ru-RU" sz="20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𝛥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ru-RU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 </m:t>
                      </m:r>
                      <m:func>
                        <m:func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1+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М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т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М</m:t>
                                      </m:r>
                                    </m:e>
                                    <m:sub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р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F08BE4-4FB1-F440-0090-77AF6B913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364526"/>
                <a:ext cx="4876800" cy="3195747"/>
              </a:xfrm>
              <a:prstGeom prst="rect">
                <a:avLst/>
              </a:prstGeom>
              <a:blipFill>
                <a:blip r:embed="rId2"/>
                <a:stretch>
                  <a:fillRect l="-1375" r="-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>
            <a:extLst>
              <a:ext uri="{FF2B5EF4-FFF2-40B4-BE49-F238E27FC236}">
                <a16:creationId xmlns:a16="http://schemas.microsoft.com/office/drawing/2014/main" id="{8EB91EAA-8518-26CC-FD40-2BDBA0EAAF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B112ED9A-EEB4-499C-EE95-447534B1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30400"/>
            <a:ext cx="65532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8C92D2A4-57A7-8E3F-23AB-C50FF1FF6EE7}"/>
              </a:ext>
            </a:extLst>
          </p:cNvPr>
          <p:cNvSpPr txBox="1"/>
          <p:nvPr/>
        </p:nvSpPr>
        <p:spPr>
          <a:xfrm>
            <a:off x="14112874" y="7791132"/>
            <a:ext cx="3651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11</a:t>
            </a:r>
            <a:endParaRPr sz="2400" u="sng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5E5B29-8810-61BD-5EA9-647E4594E58E}"/>
              </a:ext>
            </a:extLst>
          </p:cNvPr>
          <p:cNvSpPr txBox="1"/>
          <p:nvPr/>
        </p:nvSpPr>
        <p:spPr>
          <a:xfrm>
            <a:off x="990600" y="1338206"/>
            <a:ext cx="5029200" cy="12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отрыва от поверхности </a:t>
            </a:r>
            <a:r>
              <a:rPr lang="ru-RU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Кербина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необходимо, чтобы отношение тяги к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силе тяжести</a:t>
            </a:r>
            <a:r>
              <a:rPr lang="ru-RU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(TWR) было больше единицы:</a:t>
            </a:r>
            <a:endParaRPr lang="ru-RU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2" descr="$PPTXTitle">
            <a:extLst>
              <a:ext uri="{FF2B5EF4-FFF2-40B4-BE49-F238E27FC236}">
                <a16:creationId xmlns:a16="http://schemas.microsoft.com/office/drawing/2014/main" id="{1C155788-7C93-0AF6-304C-8FA5D7203895}"/>
              </a:ext>
            </a:extLst>
          </p:cNvPr>
          <p:cNvSpPr txBox="1">
            <a:spLocks/>
          </p:cNvSpPr>
          <p:nvPr/>
        </p:nvSpPr>
        <p:spPr>
          <a:xfrm>
            <a:off x="1341437" y="381000"/>
            <a:ext cx="11947525" cy="6120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ct val="106200"/>
              </a:lnSpc>
              <a:spcBef>
                <a:spcPts val="90"/>
              </a:spcBef>
            </a:pPr>
            <a:r>
              <a:rPr lang="ru-RU" sz="3950" b="1" dirty="0">
                <a:latin typeface="Georgia"/>
                <a:cs typeface="Georgia"/>
              </a:rPr>
              <a:t>ИСПОЛЬЗОВАННЫЕ ФОРМУЛЫ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46464-2BE4-026E-2661-A72FBE6F6E02}"/>
              </a:ext>
            </a:extLst>
          </p:cNvPr>
          <p:cNvSpPr txBox="1"/>
          <p:nvPr/>
        </p:nvSpPr>
        <p:spPr>
          <a:xfrm>
            <a:off x="8305800" y="1330115"/>
            <a:ext cx="6096000" cy="1532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Динамика движения ракеты на начальном участке описывается вторым законом Ньютона:</a:t>
            </a: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None/>
            </a:pPr>
            <a:endParaRPr lang="ru-RU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1BC6F84-6837-33EF-FBAC-2785527ACA3C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12</a:t>
            </a:r>
            <a:endParaRPr sz="2400" u="sng" dirty="0">
              <a:latin typeface="Trebuchet MS"/>
              <a:cs typeface="Trebuchet M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9628B1-4E63-0465-3C03-2EA83B8A0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915498"/>
            <a:ext cx="6591301" cy="4305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A7FCAF-52B2-DAB4-4892-1A5F790F2E88}"/>
                  </a:ext>
                </a:extLst>
              </p:cNvPr>
              <p:cNvSpPr txBox="1"/>
              <p:nvPr/>
            </p:nvSpPr>
            <p:spPr>
              <a:xfrm>
                <a:off x="1676400" y="2749373"/>
                <a:ext cx="3358308" cy="852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𝑇𝑊𝑅</m:t>
                    </m:r>
                    <m:r>
                      <a:rPr lang="ru-RU" sz="32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num>
                      <m:den>
                        <m:r>
                          <a:rPr lang="ru-RU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ru-RU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ru-RU" sz="32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32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ru-RU" sz="32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ru-RU" sz="3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A7FCAF-52B2-DAB4-4892-1A5F790F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749373"/>
                <a:ext cx="3358308" cy="852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DAFFC39-01CA-AEBD-B8BD-0E36DAE01B88}"/>
              </a:ext>
            </a:extLst>
          </p:cNvPr>
          <p:cNvSpPr txBox="1"/>
          <p:nvPr/>
        </p:nvSpPr>
        <p:spPr>
          <a:xfrm>
            <a:off x="6869017" y="367963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FC491B-C03A-15CC-1A41-83E65C78553F}"/>
                  </a:ext>
                </a:extLst>
              </p:cNvPr>
              <p:cNvSpPr txBox="1"/>
              <p:nvPr/>
            </p:nvSpPr>
            <p:spPr>
              <a:xfrm>
                <a:off x="7639050" y="2304197"/>
                <a:ext cx="7326216" cy="1149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ru-RU" sz="32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e>
                          </m:bar>
                        </m:num>
                        <m:den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ru-RU" sz="3200" i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3200" i="0">
                                  <a:latin typeface="Cambria Math" panose="02040503050406030204" pitchFamily="18" charset="0"/>
                                </a:rPr>
                                <m:t>тяги</m:t>
                              </m:r>
                            </m:sub>
                          </m:sSub>
                        </m:e>
                      </m:bar>
                      <m:r>
                        <a:rPr lang="ru-RU" sz="3200" i="0"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3200" i="0">
                                  <a:latin typeface="Cambria Math" panose="02040503050406030204" pitchFamily="18" charset="0"/>
                                </a:rPr>
                                <m:t>сопр</m:t>
                              </m:r>
                            </m:sub>
                          </m:sSub>
                        </m:e>
                      </m:bar>
                      <m:r>
                        <a:rPr lang="ru-RU" sz="3200" i="0"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ru-RU" sz="3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ru-R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3200" i="0">
                                  <a:latin typeface="Cambria Math" panose="02040503050406030204" pitchFamily="18" charset="0"/>
                                </a:rPr>
                                <m:t>тяж</m:t>
                              </m:r>
                            </m:sub>
                          </m:sSub>
                          <m:r>
                            <a:rPr lang="ru-RU" sz="32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ba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FC491B-C03A-15CC-1A41-83E65C785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050" y="2304197"/>
                <a:ext cx="7326216" cy="1149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00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0F2AEC-848C-98F1-FE04-32495D7267B5}"/>
              </a:ext>
            </a:extLst>
          </p:cNvPr>
          <p:cNvSpPr txBox="1"/>
          <p:nvPr/>
        </p:nvSpPr>
        <p:spPr>
          <a:xfrm>
            <a:off x="914400" y="1371600"/>
            <a:ext cx="7315200" cy="1421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перелёта с орбиты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Кербина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 орбиту Дюны используется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гомановская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эллиптическая траектория, которая является наиболее экономичной по затратам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Δv</a:t>
            </a:r>
            <a:endParaRPr lang="ru-RU" sz="2000" dirty="0"/>
          </a:p>
        </p:txBody>
      </p:sp>
      <p:sp>
        <p:nvSpPr>
          <p:cNvPr id="4" name="object 2" descr="$PPTXTitle">
            <a:extLst>
              <a:ext uri="{FF2B5EF4-FFF2-40B4-BE49-F238E27FC236}">
                <a16:creationId xmlns:a16="http://schemas.microsoft.com/office/drawing/2014/main" id="{C650F203-5A76-5E1B-35F3-FBC0BFD10D96}"/>
              </a:ext>
            </a:extLst>
          </p:cNvPr>
          <p:cNvSpPr txBox="1">
            <a:spLocks/>
          </p:cNvSpPr>
          <p:nvPr/>
        </p:nvSpPr>
        <p:spPr>
          <a:xfrm>
            <a:off x="1341437" y="381000"/>
            <a:ext cx="11947525" cy="6120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ct val="106200"/>
              </a:lnSpc>
              <a:spcBef>
                <a:spcPts val="90"/>
              </a:spcBef>
            </a:pPr>
            <a:r>
              <a:rPr lang="ru-RU" sz="3950" b="1" dirty="0">
                <a:latin typeface="Georgia"/>
                <a:cs typeface="Georgia"/>
              </a:rPr>
              <a:t>ИСПОЛЬЗОВАННЫЕ ФОРМУЛЫ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96A80F-3976-3162-643F-5B965DB2566D}"/>
                  </a:ext>
                </a:extLst>
              </p:cNvPr>
              <p:cNvSpPr txBox="1"/>
              <p:nvPr/>
            </p:nvSpPr>
            <p:spPr>
              <a:xfrm>
                <a:off x="914400" y="3538336"/>
                <a:ext cx="7315200" cy="36524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Чтобы попасть в сферу влияния Дюны, необходимо стартовать в правильный момент, когда взаимное положение планет оптимально. Фазовый угол между </a:t>
                </a:r>
                <a:r>
                  <a:rPr lang="ru-RU" sz="20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Кербином</a:t>
                </a: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Дюной в момент старта рассчитывается по формуле:</a:t>
                </a:r>
                <a:endParaRPr lang="ru-RU" sz="2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ru-RU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=180 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 </m:t>
                          </m:r>
                          <m:rad>
                            <m:radPr>
                              <m:degHide m:val="on"/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1+ </m:t>
                                      </m:r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20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ru-RU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96A80F-3976-3162-643F-5B965DB25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538336"/>
                <a:ext cx="7315200" cy="3652410"/>
              </a:xfrm>
              <a:prstGeom prst="rect">
                <a:avLst/>
              </a:prstGeom>
              <a:blipFill>
                <a:blip r:embed="rId2"/>
                <a:stretch>
                  <a:fillRect l="-833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 descr="Изображение выглядит как круг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6DB77CE-A56B-FBB6-37E2-8F9FB245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430175"/>
            <a:ext cx="5388988" cy="5369249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BB018DE0-93C4-0D18-EBD2-0353B36D9BD1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13</a:t>
            </a:r>
            <a:endParaRPr sz="2400" u="sng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2620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E130EE-C8A9-F540-7ACE-DEC08E4C2BDE}"/>
                  </a:ext>
                </a:extLst>
              </p:cNvPr>
              <p:cNvSpPr txBox="1"/>
              <p:nvPr/>
            </p:nvSpPr>
            <p:spPr>
              <a:xfrm>
                <a:off x="685800" y="2286000"/>
                <a:ext cx="7315200" cy="2622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ru-RU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При подлёте к Дюне аппарат попадает в её сферу влияния (SOI). Для перехода на орбиту Дюны необходимо выполнить тормозной манёвр. Скорость входа в SOI:</a:t>
                </a:r>
                <a:endParaRPr lang="ru-RU" sz="2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вх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отн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Дюны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0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E130EE-C8A9-F540-7ACE-DEC08E4C2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86000"/>
                <a:ext cx="7315200" cy="2622000"/>
              </a:xfrm>
              <a:prstGeom prst="rect">
                <a:avLst/>
              </a:prstGeom>
              <a:blipFill>
                <a:blip r:embed="rId2"/>
                <a:stretch>
                  <a:fillRect l="-917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2" descr="$PPTXTitle">
            <a:extLst>
              <a:ext uri="{FF2B5EF4-FFF2-40B4-BE49-F238E27FC236}">
                <a16:creationId xmlns:a16="http://schemas.microsoft.com/office/drawing/2014/main" id="{040CAE19-2E78-623E-1AE5-940304D3BCC0}"/>
              </a:ext>
            </a:extLst>
          </p:cNvPr>
          <p:cNvSpPr txBox="1">
            <a:spLocks/>
          </p:cNvSpPr>
          <p:nvPr/>
        </p:nvSpPr>
        <p:spPr>
          <a:xfrm>
            <a:off x="1341437" y="381000"/>
            <a:ext cx="11947525" cy="6120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ct val="106200"/>
              </a:lnSpc>
              <a:spcBef>
                <a:spcPts val="90"/>
              </a:spcBef>
            </a:pPr>
            <a:r>
              <a:rPr lang="ru-RU" sz="3950" b="1" dirty="0">
                <a:latin typeface="Georgia"/>
                <a:cs typeface="Georgia"/>
              </a:rPr>
              <a:t>ИСПОЛЬЗОВАННЫЕ ФОРМУЛЫ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187798-0ECC-7FA6-4179-EE5476616BC0}"/>
                  </a:ext>
                </a:extLst>
              </p:cNvPr>
              <p:cNvSpPr txBox="1"/>
              <p:nvPr/>
            </p:nvSpPr>
            <p:spPr>
              <a:xfrm>
                <a:off x="685800" y="4908000"/>
                <a:ext cx="7315200" cy="2356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:r>
                  <a:rPr lang="ru-RU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Δv для торможения до круговой орбиты вокруг Дюны (например, высотой 150 км):</a:t>
                </a:r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𝛥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торм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вх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Дюны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орб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187798-0ECC-7FA6-4179-EE5476616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08000"/>
                <a:ext cx="7315200" cy="2356094"/>
              </a:xfrm>
              <a:prstGeom prst="rect">
                <a:avLst/>
              </a:prstGeom>
              <a:blipFill>
                <a:blip r:embed="rId3"/>
                <a:stretch>
                  <a:fillRect l="-750" r="-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Picture background">
            <a:extLst>
              <a:ext uri="{FF2B5EF4-FFF2-40B4-BE49-F238E27FC236}">
                <a16:creationId xmlns:a16="http://schemas.microsoft.com/office/drawing/2014/main" id="{ED467347-4F7F-B22A-C202-F19093A75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AAD33B-51BF-E2B8-C4D3-0A31987E8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667000"/>
            <a:ext cx="5695191" cy="3409702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A461B61E-6D87-5F8F-F269-70734C56193F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14</a:t>
            </a:r>
            <a:endParaRPr sz="2400" u="sng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284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133600" y="236654"/>
            <a:ext cx="10896600" cy="7059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500" b="1" dirty="0">
                <a:latin typeface="Georgia" panose="02040502050405020303" pitchFamily="18" charset="0"/>
              </a:rPr>
              <a:t>АНАЛИЗ</a:t>
            </a:r>
            <a:r>
              <a:rPr sz="4500" b="1" spc="-105" dirty="0">
                <a:latin typeface="Georgia" panose="02040502050405020303" pitchFamily="18" charset="0"/>
              </a:rPr>
              <a:t> </a:t>
            </a:r>
            <a:r>
              <a:rPr sz="4500" b="1" spc="-135" dirty="0">
                <a:latin typeface="Georgia" panose="02040502050405020303" pitchFamily="18" charset="0"/>
              </a:rPr>
              <a:t>РЕЗУЛЬТАТОВ</a:t>
            </a:r>
            <a:r>
              <a:rPr sz="4500" b="1" spc="-85" dirty="0">
                <a:latin typeface="Georgia" panose="02040502050405020303" pitchFamily="18" charset="0"/>
              </a:rPr>
              <a:t> </a:t>
            </a:r>
            <a:r>
              <a:rPr sz="4500" b="1" spc="-35" dirty="0">
                <a:latin typeface="Georgia" panose="02040502050405020303" pitchFamily="18" charset="0"/>
              </a:rPr>
              <a:t>ПОЛЁТА</a:t>
            </a:r>
            <a:endParaRPr sz="4500" b="1" dirty="0">
              <a:latin typeface="Georgia" panose="02040502050405020303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582530"/>
            <a:ext cx="7924800" cy="88094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925" marR="5080">
              <a:lnSpc>
                <a:spcPct val="150000"/>
              </a:lnSpc>
              <a:spcBef>
                <a:spcPts val="110"/>
              </a:spcBef>
            </a:pPr>
            <a:endParaRPr sz="2000" dirty="0"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</a:pPr>
            <a:r>
              <a:rPr sz="2000" b="1" spc="-180" dirty="0">
                <a:solidFill>
                  <a:srgbClr val="FFFFFF"/>
                </a:solidFill>
                <a:latin typeface="Trebuchet MS"/>
                <a:cs typeface="Trebuchet MS"/>
              </a:rPr>
              <a:t>Таблица:</a:t>
            </a:r>
            <a:r>
              <a:rPr sz="2000" b="1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175" dirty="0">
                <a:solidFill>
                  <a:srgbClr val="FFFFFF"/>
                </a:solidFill>
                <a:latin typeface="Trebuchet MS"/>
                <a:cs typeface="Trebuchet MS"/>
              </a:rPr>
              <a:t>Сравнение</a:t>
            </a:r>
            <a:r>
              <a:rPr sz="2000" b="1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160" dirty="0">
                <a:solidFill>
                  <a:srgbClr val="FFFFFF"/>
                </a:solidFill>
                <a:latin typeface="Trebuchet MS"/>
                <a:cs typeface="Trebuchet MS"/>
              </a:rPr>
              <a:t>расчётного</a:t>
            </a:r>
            <a:r>
              <a:rPr sz="20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200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2000" b="1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165" dirty="0">
                <a:solidFill>
                  <a:srgbClr val="FFFFFF"/>
                </a:solidFill>
                <a:latin typeface="Trebuchet MS"/>
                <a:cs typeface="Trebuchet MS"/>
              </a:rPr>
              <a:t>фактического</a:t>
            </a:r>
            <a:r>
              <a:rPr sz="20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Trebuchet MS"/>
                <a:cs typeface="Trebuchet MS"/>
              </a:rPr>
              <a:t>Δv</a:t>
            </a:r>
            <a:r>
              <a:rPr sz="2000" b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170" dirty="0">
                <a:solidFill>
                  <a:srgbClr val="FFFFFF"/>
                </a:solidFill>
                <a:latin typeface="Trebuchet MS"/>
                <a:cs typeface="Trebuchet MS"/>
              </a:rPr>
              <a:t>по</a:t>
            </a:r>
            <a:r>
              <a:rPr sz="200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130" dirty="0">
                <a:solidFill>
                  <a:srgbClr val="FFFFFF"/>
                </a:solidFill>
                <a:latin typeface="Trebuchet MS"/>
                <a:cs typeface="Trebuchet MS"/>
              </a:rPr>
              <a:t>этапам</a:t>
            </a:r>
            <a:r>
              <a:rPr sz="20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170" dirty="0">
                <a:solidFill>
                  <a:srgbClr val="FFFFFF"/>
                </a:solidFill>
                <a:latin typeface="Trebuchet MS"/>
                <a:cs typeface="Trebuchet MS"/>
              </a:rPr>
              <a:t>миссии</a:t>
            </a:r>
            <a:r>
              <a:rPr sz="2000" b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000" dirty="0"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94191"/>
              </p:ext>
            </p:extLst>
          </p:nvPr>
        </p:nvGraphicFramePr>
        <p:xfrm>
          <a:off x="498513" y="3056262"/>
          <a:ext cx="7258050" cy="399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2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6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Этап</a:t>
                      </a:r>
                      <a:r>
                        <a:rPr sz="2000" b="1" spc="-1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миссии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Теоретические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  <a:p>
                      <a:pPr marR="4381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значения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2000" b="1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Фактические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  <a:p>
                      <a:pPr marR="4191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0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значения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930">
                <a:tc>
                  <a:txBody>
                    <a:bodyPr/>
                    <a:lstStyle/>
                    <a:p>
                      <a:pPr marL="392430" marR="168275" indent="-212725">
                        <a:lnSpc>
                          <a:spcPct val="103200"/>
                        </a:lnSpc>
                        <a:spcBef>
                          <a:spcPts val="200"/>
                        </a:spcBef>
                      </a:pPr>
                      <a:r>
                        <a:rPr sz="20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Δv</a:t>
                      </a:r>
                      <a:r>
                        <a:rPr sz="2000" spc="-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для</a:t>
                      </a:r>
                      <a:r>
                        <a:rPr sz="2000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вывода</a:t>
                      </a:r>
                      <a:r>
                        <a:rPr sz="2000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на </a:t>
                      </a:r>
                      <a:r>
                        <a:rPr sz="2000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НОО</a:t>
                      </a:r>
                      <a:r>
                        <a:rPr sz="2000" spc="-1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Кербина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~</a:t>
                      </a:r>
                      <a:r>
                        <a:rPr lang="ru-RU" sz="20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22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00</a:t>
                      </a:r>
                      <a:r>
                        <a:rPr sz="2000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м/с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30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~1700</a:t>
                      </a:r>
                      <a:r>
                        <a:rPr sz="2000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м/c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065">
                <a:tc>
                  <a:txBody>
                    <a:bodyPr/>
                    <a:lstStyle/>
                    <a:p>
                      <a:pPr marL="154940" marR="141605" indent="617220">
                        <a:lnSpc>
                          <a:spcPct val="103200"/>
                        </a:lnSpc>
                        <a:spcBef>
                          <a:spcPts val="204"/>
                        </a:spcBef>
                      </a:pPr>
                      <a:r>
                        <a:rPr sz="20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Δv</a:t>
                      </a:r>
                      <a:r>
                        <a:rPr sz="2000" spc="-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для </a:t>
                      </a:r>
                      <a:r>
                        <a:rPr sz="2000" spc="-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перелёта</a:t>
                      </a:r>
                      <a:r>
                        <a:rPr sz="2000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Кербин–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  <a:p>
                      <a:pPr marL="7994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Дюна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~1100–</a:t>
                      </a:r>
                      <a:r>
                        <a:rPr sz="2000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1200</a:t>
                      </a:r>
                      <a:r>
                        <a:rPr sz="2000" spc="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м/с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29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0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~1500</a:t>
                      </a:r>
                      <a:r>
                        <a:rPr sz="2000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м/с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930">
                <a:tc>
                  <a:txBody>
                    <a:bodyPr/>
                    <a:lstStyle/>
                    <a:p>
                      <a:pPr marL="384810" marR="172085" indent="-196215">
                        <a:lnSpc>
                          <a:spcPct val="103299"/>
                        </a:lnSpc>
                        <a:spcBef>
                          <a:spcPts val="210"/>
                        </a:spcBef>
                      </a:pPr>
                      <a:r>
                        <a:rPr sz="20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Δv</a:t>
                      </a:r>
                      <a:r>
                        <a:rPr sz="2000" spc="-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для</a:t>
                      </a:r>
                      <a:r>
                        <a:rPr sz="2000" spc="-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выхода</a:t>
                      </a:r>
                      <a:r>
                        <a:rPr sz="2000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на </a:t>
                      </a:r>
                      <a:r>
                        <a:rPr sz="2000" spc="-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орбиту</a:t>
                      </a:r>
                      <a:r>
                        <a:rPr sz="2000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Дюны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83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~1000</a:t>
                      </a:r>
                      <a:r>
                        <a:rPr sz="2000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м/с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29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0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~1</a:t>
                      </a:r>
                      <a:r>
                        <a:rPr lang="ru-RU" sz="20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20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00</a:t>
                      </a:r>
                      <a:r>
                        <a:rPr sz="2000" spc="-114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м/с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565">
                <a:tc>
                  <a:txBody>
                    <a:bodyPr/>
                    <a:lstStyle/>
                    <a:p>
                      <a:pPr marL="220979" marR="262255" indent="548005">
                        <a:lnSpc>
                          <a:spcPct val="103200"/>
                        </a:lnSpc>
                        <a:spcBef>
                          <a:spcPts val="220"/>
                        </a:spcBef>
                      </a:pPr>
                      <a:r>
                        <a:rPr sz="20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Общий </a:t>
                      </a:r>
                      <a:r>
                        <a:rPr sz="2000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запас</a:t>
                      </a:r>
                      <a:r>
                        <a:rPr sz="2000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Δv</a:t>
                      </a:r>
                      <a:r>
                        <a:rPr sz="2000" spc="-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ракеты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&gt;4</a:t>
                      </a:r>
                      <a:r>
                        <a:rPr lang="ru-RU" sz="2000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2000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00</a:t>
                      </a:r>
                      <a:r>
                        <a:rPr sz="2000" spc="-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м/с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88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&gt;4</a:t>
                      </a:r>
                      <a:r>
                        <a:rPr lang="ru-RU" sz="2000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r>
                        <a:rPr sz="2000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00</a:t>
                      </a:r>
                      <a:r>
                        <a:rPr sz="2000" spc="-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м/с</a:t>
                      </a:r>
                      <a:endParaRPr sz="2000" dirty="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5">
            <a:extLst>
              <a:ext uri="{FF2B5EF4-FFF2-40B4-BE49-F238E27FC236}">
                <a16:creationId xmlns:a16="http://schemas.microsoft.com/office/drawing/2014/main" id="{99DE8A12-218F-9A7A-5D60-5A82ADE0CC0C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15</a:t>
            </a:r>
            <a:endParaRPr sz="2400" u="sng" dirty="0">
              <a:latin typeface="Trebuchet MS"/>
              <a:cs typeface="Trebuchet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7F478-6D01-7C5C-2D9E-645DD233D415}"/>
              </a:ext>
            </a:extLst>
          </p:cNvPr>
          <p:cNvSpPr txBox="1"/>
          <p:nvPr/>
        </p:nvSpPr>
        <p:spPr>
          <a:xfrm>
            <a:off x="10591800" y="118242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rebuchet MS" panose="020B0603020202020204" pitchFamily="34" charset="0"/>
              </a:rPr>
              <a:t>Константы:</a:t>
            </a:r>
          </a:p>
        </p:txBody>
      </p:sp>
      <p:pic>
        <p:nvPicPr>
          <p:cNvPr id="9" name="Рисунок 8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E951B35-1806-E05B-994E-A74DFA51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093" y="1691541"/>
            <a:ext cx="2591162" cy="63635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3240389" y="167709"/>
            <a:ext cx="9411970" cy="6222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Georgia" panose="02040502050405020303" pitchFamily="18" charset="0"/>
              </a:rPr>
              <a:t>Вывод формул для графиков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D2CA1-15A8-AA3C-F7B2-2817111E072B}"/>
              </a:ext>
            </a:extLst>
          </p:cNvPr>
          <p:cNvSpPr txBox="1"/>
          <p:nvPr/>
        </p:nvSpPr>
        <p:spPr>
          <a:xfrm>
            <a:off x="4572000" y="9359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EEB1A9A-3EED-A31B-5E83-5490486C154D}"/>
              </a:ext>
            </a:extLst>
          </p:cNvPr>
          <p:cNvSpPr txBox="1"/>
          <p:nvPr/>
        </p:nvSpPr>
        <p:spPr>
          <a:xfrm>
            <a:off x="14132081" y="7771244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16</a:t>
            </a:r>
            <a:endParaRPr sz="2400" u="sng" dirty="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720845-B3EF-3FC1-4424-213D7217B5D3}"/>
                  </a:ext>
                </a:extLst>
              </p:cNvPr>
              <p:cNvSpPr txBox="1"/>
              <p:nvPr/>
            </p:nvSpPr>
            <p:spPr>
              <a:xfrm>
                <a:off x="2819400" y="914400"/>
                <a:ext cx="10253949" cy="664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mtClean="0"/>
                        <m:t>d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/>
                            <m:t>V</m:t>
                          </m:r>
                        </m:e>
                        <m:sub>
                          <m:r>
                            <a:rPr lang="ru-RU" i="1"/>
                            <m:t>𝑦</m:t>
                          </m:r>
                        </m:sub>
                      </m:sSub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𝑢</m:t>
                          </m:r>
                          <m:r>
                            <a:rPr lang="ru-RU" i="1"/>
                            <m:t>⋅ </m:t>
                          </m:r>
                          <m:r>
                            <a:rPr lang="ru-RU" i="1"/>
                            <m:t>𝜇</m:t>
                          </m:r>
                          <m:r>
                            <a:rPr lang="ru-RU" i="1"/>
                            <m:t>⋅ 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ru-RU" i="1"/>
                            <m:t>⋅</m:t>
                          </m:r>
                          <m:r>
                            <m:rPr>
                              <m:sty m:val="p"/>
                            </m:rPr>
                            <a:rPr lang="ru-RU"/>
                            <m:t>dt</m:t>
                          </m:r>
                        </m:num>
                        <m:den>
                          <m:r>
                            <a:rPr lang="en-US" i="1"/>
                            <m:t>𝑚</m:t>
                          </m:r>
                        </m:den>
                      </m:f>
                      <m:r>
                        <a:rPr lang="en-US" i="1"/>
                        <m:t>−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𝑘</m:t>
                          </m:r>
                          <m:r>
                            <a:rPr lang="ru-RU" i="1"/>
                            <m:t>⋅ </m:t>
                          </m:r>
                          <m:r>
                            <a:rPr lang="ru-RU" i="1"/>
                            <m:t>𝜌</m:t>
                          </m:r>
                          <m:d>
                            <m:dPr>
                              <m:ctrlPr>
                                <a:rPr lang="ru-RU" i="1"/>
                              </m:ctrlPr>
                            </m:dPr>
                            <m:e>
                              <m:r>
                                <a:rPr lang="ru-RU" i="1"/>
                                <m:t>𝐻</m:t>
                              </m:r>
                            </m:e>
                          </m:d>
                          <m:r>
                            <a:rPr lang="ru-RU" i="1"/>
                            <m:t>⋅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𝑉</m:t>
                                  </m:r>
                                </m:e>
                                <m:sub>
                                  <m:r>
                                    <a:rPr lang="en-US" i="1"/>
                                    <m:t>0</m:t>
                                  </m:r>
                                  <m:r>
                                    <a:rPr lang="en-US" i="1"/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𝑑𝑡</m:t>
                          </m:r>
                        </m:num>
                        <m:den>
                          <m:r>
                            <a:rPr lang="en-US" i="1"/>
                            <m:t>𝑚</m:t>
                          </m:r>
                        </m:den>
                      </m:f>
                      <m:r>
                        <a:rPr lang="en-US" i="1"/>
                        <m:t>− 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𝐺</m:t>
                          </m:r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𝑀</m:t>
                          </m:r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𝜃</m:t>
                                  </m:r>
                                </m:e>
                              </m:d>
                              <m:r>
                                <a:rPr lang="ru-RU" i="1"/>
                                <m:t>⋅</m:t>
                              </m:r>
                              <m:r>
                                <a:rPr lang="ru-RU" i="1"/>
                                <m:t>𝑑</m:t>
                              </m:r>
                              <m:r>
                                <a:rPr lang="en-US" i="1"/>
                                <m:t>𝑡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r>
                                <a:rPr lang="en-US" i="1"/>
                                <m:t>𝑥</m:t>
                              </m:r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en-US" i="1"/>
                            <m:t>+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ru-RU" i="1"/>
                                      </m:ctrlPr>
                                    </m:dPr>
                                    <m:e>
                                      <m:r>
                                        <a:rPr lang="ru-RU" i="1"/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+ </m:t>
                                  </m:r>
                                  <m:r>
                                    <a:rPr lang="en-US" i="1"/>
                                    <m:t>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/>
                        <m:t>d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/>
                            <m:t>V</m:t>
                          </m:r>
                        </m:e>
                        <m:sub>
                          <m:r>
                            <a:rPr lang="ru-RU" i="1"/>
                            <m:t>𝑥</m:t>
                          </m:r>
                        </m:sub>
                      </m:sSub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𝑢</m:t>
                          </m:r>
                          <m:r>
                            <a:rPr lang="ru-RU" i="1"/>
                            <m:t>⋅ </m:t>
                          </m:r>
                          <m:r>
                            <a:rPr lang="ru-RU" i="1"/>
                            <m:t>𝜇</m:t>
                          </m:r>
                          <m:r>
                            <a:rPr lang="ru-RU" i="1"/>
                            <m:t>⋅ 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𝛼</m:t>
                                  </m:r>
                                </m:e>
                              </m:d>
                            </m:e>
                          </m:func>
                          <m:r>
                            <a:rPr lang="ru-RU" i="1"/>
                            <m:t>⋅</m:t>
                          </m:r>
                          <m:r>
                            <m:rPr>
                              <m:sty m:val="p"/>
                            </m:rPr>
                            <a:rPr lang="ru-RU"/>
                            <m:t>dt</m:t>
                          </m:r>
                        </m:num>
                        <m:den>
                          <m:r>
                            <a:rPr lang="en-US" i="1"/>
                            <m:t>𝑚</m:t>
                          </m:r>
                        </m:den>
                      </m:f>
                      <m:r>
                        <a:rPr lang="en-US" i="1"/>
                        <m:t>−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𝑘</m:t>
                          </m:r>
                          <m:r>
                            <a:rPr lang="ru-RU" i="1"/>
                            <m:t>⋅ </m:t>
                          </m:r>
                          <m:r>
                            <a:rPr lang="ru-RU" i="1"/>
                            <m:t>𝜌</m:t>
                          </m:r>
                          <m:d>
                            <m:dPr>
                              <m:ctrlPr>
                                <a:rPr lang="ru-RU" i="1"/>
                              </m:ctrlPr>
                            </m:dPr>
                            <m:e>
                              <m:r>
                                <a:rPr lang="ru-RU" i="1"/>
                                <m:t>𝐻</m:t>
                              </m:r>
                            </m:e>
                          </m:d>
                          <m:r>
                            <a:rPr lang="ru-RU" i="1"/>
                            <m:t>⋅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𝑉</m:t>
                                  </m:r>
                                </m:e>
                                <m:sub>
                                  <m:r>
                                    <a:rPr lang="en-US" i="1"/>
                                    <m:t>0</m:t>
                                  </m:r>
                                  <m:r>
                                    <a:rPr lang="en-US" i="1"/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𝑑𝑡</m:t>
                          </m:r>
                        </m:num>
                        <m:den>
                          <m:r>
                            <a:rPr lang="en-US" i="1"/>
                            <m:t>𝑚</m:t>
                          </m:r>
                        </m:den>
                      </m:f>
                      <m:r>
                        <a:rPr lang="en-US" i="1"/>
                        <m:t>− 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𝐺</m:t>
                          </m:r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𝑀</m:t>
                          </m:r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a:rPr lang="en-US" i="1"/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𝜃</m:t>
                                  </m:r>
                                </m:e>
                              </m:d>
                              <m:r>
                                <a:rPr lang="ru-RU" i="1"/>
                                <m:t>⋅</m:t>
                              </m:r>
                              <m:r>
                                <a:rPr lang="ru-RU" i="1"/>
                                <m:t>𝑑</m:t>
                              </m:r>
                              <m:r>
                                <a:rPr lang="en-US" i="1"/>
                                <m:t>𝑡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r>
                                <a:rPr lang="en-US" i="1"/>
                                <m:t>𝑥</m:t>
                              </m:r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en-US" i="1"/>
                            <m:t>+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ru-RU" i="1"/>
                                      </m:ctrlPr>
                                    </m:dPr>
                                    <m:e>
                                      <m:r>
                                        <a:rPr lang="ru-RU" i="1"/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+ </m:t>
                                  </m:r>
                                  <m:r>
                                    <a:rPr lang="en-US" i="1"/>
                                    <m:t>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8000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= 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 − 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0,8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720845-B3EF-3FC1-4424-213D7217B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914400"/>
                <a:ext cx="10253949" cy="664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Левая фигурная скобка 4">
            <a:extLst>
              <a:ext uri="{FF2B5EF4-FFF2-40B4-BE49-F238E27FC236}">
                <a16:creationId xmlns:a16="http://schemas.microsoft.com/office/drawing/2014/main" id="{BD8ED8CC-FC60-AF15-3A0C-66420B2A79B3}"/>
              </a:ext>
            </a:extLst>
          </p:cNvPr>
          <p:cNvSpPr/>
          <p:nvPr/>
        </p:nvSpPr>
        <p:spPr>
          <a:xfrm>
            <a:off x="3094168" y="1206376"/>
            <a:ext cx="838200" cy="656486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4C848-33B9-CED5-CB9E-B7349AC88B11}"/>
              </a:ext>
            </a:extLst>
          </p:cNvPr>
          <p:cNvSpPr txBox="1"/>
          <p:nvPr/>
        </p:nvSpPr>
        <p:spPr>
          <a:xfrm>
            <a:off x="533400" y="4136319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Первая часть полёта:</a:t>
            </a:r>
          </a:p>
          <a:p>
            <a:r>
              <a:rPr lang="ru-RU" sz="2000" dirty="0"/>
              <a:t>Взлёт 0-80 секунд с поворотом до 45 градусов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DE9DB-EA3B-211F-97C0-F2542273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84" y="2012147"/>
            <a:ext cx="13067030" cy="677108"/>
          </a:xfrm>
        </p:spPr>
        <p:txBody>
          <a:bodyPr/>
          <a:lstStyle/>
          <a:p>
            <a:r>
              <a:rPr lang="ru-RU" dirty="0"/>
              <a:t>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0B8460-9DB6-54CB-FF0F-2DEB4C7B1F4B}"/>
                  </a:ext>
                </a:extLst>
              </p:cNvPr>
              <p:cNvSpPr txBox="1"/>
              <p:nvPr/>
            </p:nvSpPr>
            <p:spPr>
              <a:xfrm>
                <a:off x="5105400" y="1294845"/>
                <a:ext cx="7315200" cy="6248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mtClean="0"/>
                        <m:t>d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/>
                            <m:t>V</m:t>
                          </m:r>
                        </m:e>
                        <m:sub>
                          <m:r>
                            <a:rPr lang="ru-RU" i="1"/>
                            <m:t>𝑦</m:t>
                          </m:r>
                        </m:sub>
                      </m:sSub>
                      <m:r>
                        <a:rPr lang="en-US" i="1"/>
                        <m:t>=−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𝑘</m:t>
                          </m:r>
                          <m:r>
                            <a:rPr lang="ru-RU" i="1"/>
                            <m:t>⋅ </m:t>
                          </m:r>
                          <m:r>
                            <a:rPr lang="ru-RU" i="1"/>
                            <m:t>𝜌</m:t>
                          </m:r>
                          <m:d>
                            <m:dPr>
                              <m:ctrlPr>
                                <a:rPr lang="ru-RU" i="1"/>
                              </m:ctrlPr>
                            </m:dPr>
                            <m:e>
                              <m:r>
                                <a:rPr lang="ru-RU" i="1"/>
                                <m:t>𝐻</m:t>
                              </m:r>
                            </m:e>
                          </m:d>
                          <m:r>
                            <a:rPr lang="ru-RU" i="1"/>
                            <m:t>⋅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𝑉</m:t>
                                  </m:r>
                                </m:e>
                                <m:sub>
                                  <m:r>
                                    <a:rPr lang="en-US" i="1"/>
                                    <m:t>0</m:t>
                                  </m:r>
                                  <m:r>
                                    <a:rPr lang="en-US" i="1"/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𝑑𝑡</m:t>
                          </m:r>
                        </m:num>
                        <m:den>
                          <m:r>
                            <a:rPr lang="en-US" i="1"/>
                            <m:t>𝑚</m:t>
                          </m:r>
                        </m:den>
                      </m:f>
                      <m:r>
                        <a:rPr lang="en-US" i="1"/>
                        <m:t>− 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𝐺</m:t>
                          </m:r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𝑀</m:t>
                          </m:r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𝜃</m:t>
                                  </m:r>
                                </m:e>
                              </m:d>
                              <m:r>
                                <a:rPr lang="ru-RU" i="1"/>
                                <m:t>⋅</m:t>
                              </m:r>
                              <m:r>
                                <a:rPr lang="ru-RU" i="1"/>
                                <m:t>𝑑</m:t>
                              </m:r>
                              <m:r>
                                <a:rPr lang="en-US" i="1"/>
                                <m:t>𝑡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r>
                                <a:rPr lang="en-US" i="1"/>
                                <m:t>𝑥</m:t>
                              </m:r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en-US" i="1"/>
                            <m:t>+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ru-RU" i="1"/>
                                      </m:ctrlPr>
                                    </m:dPr>
                                    <m:e>
                                      <m:r>
                                        <a:rPr lang="ru-RU" i="1"/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+ </m:t>
                                  </m:r>
                                  <m:r>
                                    <a:rPr lang="en-US" i="1"/>
                                    <m:t>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/>
                        <m:t>d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/>
                            <m:t>V</m:t>
                          </m:r>
                        </m:e>
                        <m:sub>
                          <m:r>
                            <a:rPr lang="ru-RU" i="1"/>
                            <m:t>𝑥</m:t>
                          </m:r>
                        </m:sub>
                      </m:sSub>
                      <m:r>
                        <a:rPr lang="en-US" i="1"/>
                        <m:t>=−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𝑘</m:t>
                          </m:r>
                          <m:r>
                            <a:rPr lang="ru-RU" i="1"/>
                            <m:t>⋅ </m:t>
                          </m:r>
                          <m:r>
                            <a:rPr lang="ru-RU" i="1"/>
                            <m:t>𝜌</m:t>
                          </m:r>
                          <m:d>
                            <m:dPr>
                              <m:ctrlPr>
                                <a:rPr lang="ru-RU" i="1"/>
                              </m:ctrlPr>
                            </m:dPr>
                            <m:e>
                              <m:r>
                                <a:rPr lang="ru-RU" i="1"/>
                                <m:t>𝐻</m:t>
                              </m:r>
                            </m:e>
                          </m:d>
                          <m:r>
                            <a:rPr lang="ru-RU" i="1"/>
                            <m:t>⋅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𝑉</m:t>
                                  </m:r>
                                </m:e>
                                <m:sub>
                                  <m:r>
                                    <a:rPr lang="en-US" i="1"/>
                                    <m:t>0</m:t>
                                  </m:r>
                                  <m:r>
                                    <a:rPr lang="en-US" i="1"/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𝛾</m:t>
                                  </m:r>
                                </m:e>
                              </m:d>
                            </m:e>
                          </m:func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𝑑𝑡</m:t>
                          </m:r>
                        </m:num>
                        <m:den>
                          <m:r>
                            <a:rPr lang="en-US" i="1"/>
                            <m:t>𝑚</m:t>
                          </m:r>
                        </m:den>
                      </m:f>
                      <m:r>
                        <a:rPr lang="en-US" i="1"/>
                        <m:t>− 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𝐺</m:t>
                          </m:r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𝑀</m:t>
                          </m:r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𝜃</m:t>
                                  </m:r>
                                </m:e>
                              </m:d>
                              <m:r>
                                <a:rPr lang="ru-RU" i="1"/>
                                <m:t>⋅</m:t>
                              </m:r>
                              <m:r>
                                <a:rPr lang="ru-RU" i="1"/>
                                <m:t>𝑑</m:t>
                              </m:r>
                              <m:r>
                                <a:rPr lang="en-US" i="1"/>
                                <m:t>𝑡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r>
                                <a:rPr lang="en-US" i="1"/>
                                <m:t>𝑥</m:t>
                              </m:r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en-US" i="1"/>
                            <m:t>+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ru-RU" i="1"/>
                                      </m:ctrlPr>
                                    </m:dPr>
                                    <m:e>
                                      <m:r>
                                        <a:rPr lang="ru-RU" i="1"/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+ </m:t>
                                  </m:r>
                                  <m:r>
                                    <a:rPr lang="en-US" i="1"/>
                                    <m:t>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8000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= 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0B8460-9DB6-54CB-FF0F-2DEB4C7B1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294845"/>
                <a:ext cx="7315200" cy="62489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Левая фигурная скобка 4">
            <a:extLst>
              <a:ext uri="{FF2B5EF4-FFF2-40B4-BE49-F238E27FC236}">
                <a16:creationId xmlns:a16="http://schemas.microsoft.com/office/drawing/2014/main" id="{BBBC3141-5DB7-5CFD-1BBF-1C73BBBD10D5}"/>
              </a:ext>
            </a:extLst>
          </p:cNvPr>
          <p:cNvSpPr/>
          <p:nvPr/>
        </p:nvSpPr>
        <p:spPr>
          <a:xfrm>
            <a:off x="5067300" y="1313761"/>
            <a:ext cx="685800" cy="6324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A3E3D-ACAB-18F7-B676-391C409C8681}"/>
              </a:ext>
            </a:extLst>
          </p:cNvPr>
          <p:cNvSpPr txBox="1"/>
          <p:nvPr/>
        </p:nvSpPr>
        <p:spPr>
          <a:xfrm>
            <a:off x="1219200" y="4122118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Вторая часть полёта:</a:t>
            </a:r>
          </a:p>
          <a:p>
            <a:r>
              <a:rPr lang="ru-RU" sz="2000" dirty="0"/>
              <a:t>Ожидание апоцентра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8554B86-4A81-282C-5AD8-6833921F989F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17</a:t>
            </a:r>
            <a:endParaRPr sz="2400" u="sng" dirty="0">
              <a:latin typeface="Trebuchet MS"/>
              <a:cs typeface="Trebuchet MS"/>
            </a:endParaRPr>
          </a:p>
        </p:txBody>
      </p:sp>
      <p:sp>
        <p:nvSpPr>
          <p:cNvPr id="7" name="object 2" descr="$PPTXTitle">
            <a:extLst>
              <a:ext uri="{FF2B5EF4-FFF2-40B4-BE49-F238E27FC236}">
                <a16:creationId xmlns:a16="http://schemas.microsoft.com/office/drawing/2014/main" id="{BA4A68A8-8B82-9455-00F8-DE61F18CCF22}"/>
              </a:ext>
            </a:extLst>
          </p:cNvPr>
          <p:cNvSpPr txBox="1">
            <a:spLocks/>
          </p:cNvSpPr>
          <p:nvPr/>
        </p:nvSpPr>
        <p:spPr>
          <a:xfrm>
            <a:off x="3240389" y="167709"/>
            <a:ext cx="9411970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ru-RU">
                <a:solidFill>
                  <a:schemeClr val="tx1"/>
                </a:solidFill>
                <a:latin typeface="Georgia" panose="02040502050405020303" pitchFamily="18" charset="0"/>
              </a:rPr>
              <a:t>Вывод формул для графиков</a:t>
            </a:r>
            <a:endParaRPr lang="ru-RU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966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48BA65-4F23-44D4-0AE9-2244722E269C}"/>
                  </a:ext>
                </a:extLst>
              </p:cNvPr>
              <p:cNvSpPr txBox="1"/>
              <p:nvPr/>
            </p:nvSpPr>
            <p:spPr>
              <a:xfrm>
                <a:off x="4800600" y="1600200"/>
                <a:ext cx="7315200" cy="6472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/>
                        <m:t>d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/>
                            <m:t>V</m:t>
                          </m:r>
                        </m:e>
                        <m:sub>
                          <m:r>
                            <a:rPr lang="ru-RU" i="1"/>
                            <m:t>𝑦</m:t>
                          </m:r>
                        </m:sub>
                      </m:sSub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𝑢</m:t>
                          </m:r>
                          <m:r>
                            <a:rPr lang="ru-RU" i="1"/>
                            <m:t>⋅ </m:t>
                          </m:r>
                          <m:r>
                            <a:rPr lang="ru-RU" i="1"/>
                            <m:t>𝜇</m:t>
                          </m:r>
                          <m:r>
                            <a:rPr lang="ru-RU" i="1"/>
                            <m:t>⋅ 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a:rPr lang="en-US" i="1"/>
                                <m:t>−</m:t>
                              </m:r>
                              <m:r>
                                <a:rPr lang="en-US" i="1"/>
                                <m:t>𝑠𝑖𝑛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ru-RU" i="1"/>
                            <m:t>⋅</m:t>
                          </m:r>
                          <m:r>
                            <m:rPr>
                              <m:sty m:val="p"/>
                            </m:rPr>
                            <a:rPr lang="ru-RU"/>
                            <m:t>dt</m:t>
                          </m:r>
                        </m:num>
                        <m:den>
                          <m:r>
                            <a:rPr lang="en-US" i="1"/>
                            <m:t>𝑚</m:t>
                          </m:r>
                        </m:den>
                      </m:f>
                      <m:r>
                        <a:rPr lang="en-US" i="1"/>
                        <m:t>− 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𝐺</m:t>
                          </m:r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𝑀</m:t>
                          </m:r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𝜃</m:t>
                                  </m:r>
                                </m:e>
                              </m:d>
                              <m:r>
                                <a:rPr lang="ru-RU" i="1"/>
                                <m:t>⋅</m:t>
                              </m:r>
                              <m:r>
                                <a:rPr lang="ru-RU" i="1"/>
                                <m:t>𝑑</m:t>
                              </m:r>
                              <m:r>
                                <a:rPr lang="en-US" i="1"/>
                                <m:t>𝑡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r>
                                <a:rPr lang="en-US" i="1"/>
                                <m:t>𝑥</m:t>
                              </m:r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en-US" i="1"/>
                            <m:t>+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ru-RU" i="1"/>
                                      </m:ctrlPr>
                                    </m:dPr>
                                    <m:e>
                                      <m:r>
                                        <a:rPr lang="ru-RU" i="1"/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+ </m:t>
                                  </m:r>
                                  <m:r>
                                    <a:rPr lang="en-US" i="1"/>
                                    <m:t>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/>
                        <m:t>d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/>
                            <m:t>V</m:t>
                          </m:r>
                        </m:e>
                        <m:sub>
                          <m:r>
                            <a:rPr lang="ru-RU" i="1"/>
                            <m:t>𝑥</m:t>
                          </m:r>
                        </m:sub>
                      </m:sSub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𝑢</m:t>
                          </m:r>
                          <m:r>
                            <a:rPr lang="ru-RU" i="1"/>
                            <m:t>⋅ </m:t>
                          </m:r>
                          <m:r>
                            <a:rPr lang="ru-RU" i="1"/>
                            <m:t>𝜇</m:t>
                          </m:r>
                          <m:r>
                            <a:rPr lang="ru-RU" i="1"/>
                            <m:t>⋅ 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ru-RU" i="1"/>
                            <m:t>⋅</m:t>
                          </m:r>
                          <m:r>
                            <m:rPr>
                              <m:sty m:val="p"/>
                            </m:rPr>
                            <a:rPr lang="ru-RU"/>
                            <m:t>dt</m:t>
                          </m:r>
                        </m:num>
                        <m:den>
                          <m:r>
                            <a:rPr lang="en-US" i="1"/>
                            <m:t>𝑚</m:t>
                          </m:r>
                        </m:den>
                      </m:f>
                      <m:r>
                        <a:rPr lang="en-US" i="1"/>
                        <m:t>− </m:t>
                      </m:r>
                      <m:f>
                        <m:fPr>
                          <m:ctrlPr>
                            <a:rPr lang="ru-RU" i="1"/>
                          </m:ctrlPr>
                        </m:fPr>
                        <m:num>
                          <m:r>
                            <a:rPr lang="en-US" i="1"/>
                            <m:t>𝐺</m:t>
                          </m:r>
                          <m:r>
                            <a:rPr lang="ru-RU" i="1"/>
                            <m:t>⋅</m:t>
                          </m:r>
                          <m:r>
                            <a:rPr lang="en-US" i="1"/>
                            <m:t>𝑀</m:t>
                          </m:r>
                          <m:r>
                            <a:rPr lang="ru-RU" i="1"/>
                            <m:t>⋅</m:t>
                          </m:r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/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ru-RU" i="1"/>
                                    <m:t>𝜃</m:t>
                                  </m:r>
                                </m:e>
                              </m:d>
                              <m:r>
                                <a:rPr lang="ru-RU" i="1"/>
                                <m:t>⋅</m:t>
                              </m:r>
                              <m:r>
                                <a:rPr lang="ru-RU" i="1"/>
                                <m:t>𝑑</m:t>
                              </m:r>
                              <m:r>
                                <a:rPr lang="en-US" i="1"/>
                                <m:t>𝑡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r>
                                <a:rPr lang="en-US" i="1"/>
                                <m:t>𝑥</m:t>
                              </m:r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en-US" i="1"/>
                            <m:t>+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ru-RU" i="1"/>
                                      </m:ctrlPr>
                                    </m:dPr>
                                    <m:e>
                                      <m:r>
                                        <a:rPr lang="ru-RU" i="1"/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+ </m:t>
                                  </m:r>
                                  <m:r>
                                    <a:rPr lang="en-US" i="1"/>
                                    <m:t>𝑅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ru-RU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= 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 − 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ru-RU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48BA65-4F23-44D4-0AE9-2244722E2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600200"/>
                <a:ext cx="7315200" cy="6472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Левая фигурная скобка 4">
            <a:extLst>
              <a:ext uri="{FF2B5EF4-FFF2-40B4-BE49-F238E27FC236}">
                <a16:creationId xmlns:a16="http://schemas.microsoft.com/office/drawing/2014/main" id="{B3A22785-3AEB-2DE9-84C1-9A1097948A15}"/>
              </a:ext>
            </a:extLst>
          </p:cNvPr>
          <p:cNvSpPr/>
          <p:nvPr/>
        </p:nvSpPr>
        <p:spPr>
          <a:xfrm>
            <a:off x="5029200" y="1752599"/>
            <a:ext cx="762000" cy="630929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C4BFC-3914-AE4D-1BCD-28CAB1494AD7}"/>
              </a:ext>
            </a:extLst>
          </p:cNvPr>
          <p:cNvSpPr txBox="1"/>
          <p:nvPr/>
        </p:nvSpPr>
        <p:spPr>
          <a:xfrm>
            <a:off x="292865" y="408738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Третья часть полёта:</a:t>
            </a:r>
          </a:p>
          <a:p>
            <a:r>
              <a:rPr lang="ru-RU" sz="2000" dirty="0"/>
              <a:t>Горизонтальный импульс в апоцентре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5FEC3CE-67DE-45FB-E61B-59D3F980E692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18</a:t>
            </a:r>
            <a:endParaRPr sz="2400" u="sng" dirty="0">
              <a:latin typeface="Trebuchet MS"/>
              <a:cs typeface="Trebuchet MS"/>
            </a:endParaRPr>
          </a:p>
        </p:txBody>
      </p:sp>
      <p:sp>
        <p:nvSpPr>
          <p:cNvPr id="10" name="object 2" descr="$PPTXTitle">
            <a:extLst>
              <a:ext uri="{FF2B5EF4-FFF2-40B4-BE49-F238E27FC236}">
                <a16:creationId xmlns:a16="http://schemas.microsoft.com/office/drawing/2014/main" id="{A42CB45E-1747-DD9C-BDF9-F33F17B22F09}"/>
              </a:ext>
            </a:extLst>
          </p:cNvPr>
          <p:cNvSpPr txBox="1">
            <a:spLocks/>
          </p:cNvSpPr>
          <p:nvPr/>
        </p:nvSpPr>
        <p:spPr>
          <a:xfrm>
            <a:off x="3240389" y="167709"/>
            <a:ext cx="9411970" cy="6222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ru-RU" dirty="0">
                <a:solidFill>
                  <a:schemeClr val="tx1"/>
                </a:solidFill>
                <a:latin typeface="Georgia" panose="02040502050405020303" pitchFamily="18" charset="0"/>
              </a:rPr>
              <a:t>Вывод формул для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2866675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 descr="$PPTXTitle">
            <a:extLst>
              <a:ext uri="{FF2B5EF4-FFF2-40B4-BE49-F238E27FC236}">
                <a16:creationId xmlns:a16="http://schemas.microsoft.com/office/drawing/2014/main" id="{CFA612C4-4BFF-7913-6234-E36C095B290A}"/>
              </a:ext>
            </a:extLst>
          </p:cNvPr>
          <p:cNvSpPr txBox="1">
            <a:spLocks/>
          </p:cNvSpPr>
          <p:nvPr/>
        </p:nvSpPr>
        <p:spPr>
          <a:xfrm>
            <a:off x="762000" y="137748"/>
            <a:ext cx="143255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3600" dirty="0">
                <a:latin typeface="Georgia" panose="02040502050405020303" pitchFamily="18" charset="0"/>
                <a:cs typeface="Arial"/>
              </a:rPr>
              <a:t>Сравнение</a:t>
            </a:r>
            <a:r>
              <a:rPr lang="ru-RU" sz="3600" spc="-8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полученных</a:t>
            </a:r>
            <a:r>
              <a:rPr lang="ru-RU" sz="3600" spc="-114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графиков</a:t>
            </a:r>
            <a:r>
              <a:rPr lang="ru-RU" sz="3600" spc="-90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изменения</a:t>
            </a:r>
            <a:r>
              <a:rPr lang="ru-RU" sz="3600" spc="-9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данных</a:t>
            </a:r>
            <a:r>
              <a:rPr lang="ru-RU" sz="3600" spc="-9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spc="-10" dirty="0">
                <a:latin typeface="Georgia" panose="02040502050405020303" pitchFamily="18" charset="0"/>
                <a:cs typeface="Arial"/>
              </a:rPr>
              <a:t>ракеты:</a:t>
            </a:r>
            <a:endParaRPr lang="ru-RU" sz="3600" dirty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20EB2-A37F-9911-8D2F-BE326F02B966}"/>
              </a:ext>
            </a:extLst>
          </p:cNvPr>
          <p:cNvSpPr txBox="1"/>
          <p:nvPr/>
        </p:nvSpPr>
        <p:spPr>
          <a:xfrm>
            <a:off x="2971800" y="8382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</a:rPr>
              <a:t>Сравнительный график изменения скорости по времени: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A9CA8D-0943-9641-1D75-C63E8CD1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08" y="1457994"/>
            <a:ext cx="10125184" cy="6019800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C6971F1D-E3EA-7390-1B14-90BE53968C2C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19</a:t>
            </a:r>
            <a:endParaRPr sz="2400" u="sng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741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2286000" y="918021"/>
            <a:ext cx="284162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3950" spc="-375" dirty="0">
                <a:latin typeface="Georgia"/>
                <a:cs typeface="Georgia"/>
              </a:rPr>
              <a:t>ВВЕДЕНИЕ</a:t>
            </a:r>
            <a:endParaRPr sz="3950" dirty="0">
              <a:latin typeface="Georgia"/>
              <a:cs typeface="Georgia"/>
            </a:endParaRPr>
          </a:p>
        </p:txBody>
      </p:sp>
      <p:pic>
        <p:nvPicPr>
          <p:cNvPr id="4" name="object 4" descr="preencode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2475" y="1666875"/>
            <a:ext cx="5648325" cy="56578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112875" y="7791132"/>
            <a:ext cx="176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Trebuchet MS"/>
                <a:cs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982" y="1680646"/>
            <a:ext cx="7162165" cy="33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u="sng" spc="-50" dirty="0"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Цель</a:t>
            </a:r>
            <a:r>
              <a:rPr u="sng" spc="-30" dirty="0"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00" dirty="0"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миссии:</a:t>
            </a:r>
            <a:r>
              <a:rPr u="none" spc="-15" dirty="0">
                <a:latin typeface="Trebuchet MS"/>
                <a:cs typeface="Trebuchet MS"/>
              </a:rPr>
              <a:t> </a:t>
            </a:r>
            <a:r>
              <a:rPr u="none" spc="-75" dirty="0">
                <a:latin typeface="Trebuchet MS"/>
                <a:cs typeface="Trebuchet MS"/>
              </a:rPr>
              <a:t>смоделировать</a:t>
            </a:r>
            <a:r>
              <a:rPr u="none" spc="-35" dirty="0">
                <a:latin typeface="Trebuchet MS"/>
                <a:cs typeface="Trebuchet MS"/>
              </a:rPr>
              <a:t> </a:t>
            </a:r>
            <a:r>
              <a:rPr u="none" spc="-65" dirty="0">
                <a:latin typeface="Trebuchet MS"/>
                <a:cs typeface="Trebuchet MS"/>
              </a:rPr>
              <a:t>полёт</a:t>
            </a:r>
            <a:r>
              <a:rPr u="none" spc="-45" dirty="0">
                <a:latin typeface="Trebuchet MS"/>
                <a:cs typeface="Trebuchet MS"/>
              </a:rPr>
              <a:t> </a:t>
            </a:r>
            <a:r>
              <a:rPr u="none" spc="-105" dirty="0">
                <a:latin typeface="Trebuchet MS"/>
                <a:cs typeface="Trebuchet MS"/>
              </a:rPr>
              <a:t>ракеты-</a:t>
            </a:r>
            <a:r>
              <a:rPr u="none" spc="-85" dirty="0">
                <a:latin typeface="Trebuchet MS"/>
                <a:cs typeface="Trebuchet MS"/>
              </a:rPr>
              <a:t>носителя</a:t>
            </a:r>
            <a:r>
              <a:rPr u="none" spc="-10" dirty="0">
                <a:latin typeface="Trebuchet MS"/>
                <a:cs typeface="Trebuchet MS"/>
              </a:rPr>
              <a:t> </a:t>
            </a:r>
            <a:r>
              <a:rPr u="none" dirty="0">
                <a:latin typeface="Trebuchet MS"/>
                <a:cs typeface="Trebuchet MS"/>
              </a:rPr>
              <a:t>с</a:t>
            </a:r>
            <a:r>
              <a:rPr u="none" spc="-20" dirty="0">
                <a:latin typeface="Trebuchet MS"/>
                <a:cs typeface="Trebuchet MS"/>
              </a:rPr>
              <a:t> </a:t>
            </a:r>
            <a:r>
              <a:rPr u="none" spc="-65" dirty="0">
                <a:latin typeface="Trebuchet MS"/>
                <a:cs typeface="Trebuchet MS"/>
              </a:rPr>
              <a:t>Земли</a:t>
            </a:r>
            <a:r>
              <a:rPr u="none" spc="-55" dirty="0">
                <a:latin typeface="Trebuchet MS"/>
                <a:cs typeface="Trebuchet MS"/>
              </a:rPr>
              <a:t> </a:t>
            </a:r>
            <a:r>
              <a:rPr u="none" dirty="0">
                <a:latin typeface="Trebuchet MS"/>
                <a:cs typeface="Trebuchet MS"/>
              </a:rPr>
              <a:t>на</a:t>
            </a:r>
            <a:r>
              <a:rPr u="none" spc="-15" dirty="0">
                <a:latin typeface="Trebuchet MS"/>
                <a:cs typeface="Trebuchet MS"/>
              </a:rPr>
              <a:t> </a:t>
            </a:r>
            <a:r>
              <a:rPr u="none" spc="-40" dirty="0">
                <a:latin typeface="Trebuchet MS"/>
                <a:cs typeface="Trebuchet MS"/>
              </a:rPr>
              <a:t>орбиту </a:t>
            </a:r>
            <a:r>
              <a:rPr u="none" spc="-114" dirty="0">
                <a:latin typeface="Trebuchet MS"/>
                <a:cs typeface="Trebuchet MS"/>
              </a:rPr>
              <a:t>Марса,</a:t>
            </a:r>
            <a:r>
              <a:rPr u="none" spc="-90" dirty="0">
                <a:latin typeface="Trebuchet MS"/>
                <a:cs typeface="Trebuchet MS"/>
              </a:rPr>
              <a:t> </a:t>
            </a:r>
            <a:r>
              <a:rPr u="none" spc="-95" dirty="0">
                <a:latin typeface="Trebuchet MS"/>
                <a:cs typeface="Trebuchet MS"/>
              </a:rPr>
              <a:t>для</a:t>
            </a:r>
            <a:r>
              <a:rPr u="none" spc="-110" dirty="0">
                <a:latin typeface="Trebuchet MS"/>
                <a:cs typeface="Trebuchet MS"/>
              </a:rPr>
              <a:t> </a:t>
            </a:r>
            <a:r>
              <a:rPr u="none" spc="-75" dirty="0">
                <a:latin typeface="Trebuchet MS"/>
                <a:cs typeface="Trebuchet MS"/>
              </a:rPr>
              <a:t>доставки</a:t>
            </a:r>
            <a:r>
              <a:rPr u="none" spc="-85" dirty="0">
                <a:latin typeface="Trebuchet MS"/>
                <a:cs typeface="Trebuchet MS"/>
              </a:rPr>
              <a:t> </a:t>
            </a:r>
            <a:r>
              <a:rPr u="none" spc="-10" dirty="0">
                <a:latin typeface="Trebuchet MS"/>
                <a:cs typeface="Trebuchet MS"/>
              </a:rPr>
              <a:t>спутника.</a:t>
            </a:r>
            <a:endParaRPr dirty="0">
              <a:latin typeface="Trebuchet MS"/>
              <a:cs typeface="Trebuchet MS"/>
            </a:endParaRPr>
          </a:p>
          <a:p>
            <a:pPr marL="12700" algn="just">
              <a:lnSpc>
                <a:spcPct val="150000"/>
              </a:lnSpc>
              <a:spcBef>
                <a:spcPts val="390"/>
              </a:spcBef>
            </a:pPr>
            <a:r>
              <a:rPr u="sng" spc="-80" dirty="0"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Задачи</a:t>
            </a:r>
            <a:r>
              <a:rPr u="sng" spc="-90" dirty="0"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0" dirty="0"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миссии:</a:t>
            </a:r>
            <a:endParaRPr dirty="0">
              <a:latin typeface="Trebuchet MS"/>
              <a:cs typeface="Trebuchet MS"/>
            </a:endParaRPr>
          </a:p>
          <a:p>
            <a:pPr marL="241300" marR="6350" indent="-228600" algn="just">
              <a:lnSpc>
                <a:spcPct val="150000"/>
              </a:lnSpc>
              <a:tabLst>
                <a:tab pos="1174115" algn="l"/>
                <a:tab pos="2530475" algn="l"/>
                <a:tab pos="3912870" algn="l"/>
                <a:tab pos="5002530" algn="l"/>
                <a:tab pos="5873750" algn="l"/>
                <a:tab pos="6266180" algn="l"/>
              </a:tabLst>
            </a:pPr>
            <a:r>
              <a:rPr spc="-125" dirty="0">
                <a:latin typeface="Trebuchet MS"/>
                <a:cs typeface="Trebuchet MS"/>
              </a:rPr>
              <a:t>1.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Изучить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10" dirty="0">
                <a:latin typeface="Trebuchet MS"/>
                <a:cs typeface="Trebuchet MS"/>
              </a:rPr>
              <a:t>технические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10" dirty="0">
                <a:latin typeface="Trebuchet MS"/>
                <a:cs typeface="Trebuchet MS"/>
              </a:rPr>
              <a:t>особенности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10" dirty="0">
                <a:latin typeface="Trebuchet MS"/>
                <a:cs typeface="Trebuchet MS"/>
              </a:rPr>
              <a:t>реальных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10" dirty="0">
                <a:latin typeface="Trebuchet MS"/>
                <a:cs typeface="Trebuchet MS"/>
              </a:rPr>
              <a:t>миссий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25" dirty="0">
                <a:latin typeface="Trebuchet MS"/>
                <a:cs typeface="Trebuchet MS"/>
              </a:rPr>
              <a:t>по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80" dirty="0">
                <a:latin typeface="Trebuchet MS"/>
                <a:cs typeface="Trebuchet MS"/>
              </a:rPr>
              <a:t>доставке </a:t>
            </a:r>
            <a:r>
              <a:rPr spc="-90" dirty="0">
                <a:latin typeface="Trebuchet MS"/>
                <a:cs typeface="Trebuchet MS"/>
              </a:rPr>
              <a:t>спутников</a:t>
            </a:r>
            <a:r>
              <a:rPr spc="-9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к</a:t>
            </a:r>
            <a:r>
              <a:rPr spc="-114" dirty="0">
                <a:latin typeface="Trebuchet MS"/>
                <a:cs typeface="Trebuchet MS"/>
              </a:rPr>
              <a:t> </a:t>
            </a:r>
            <a:r>
              <a:rPr spc="-10" dirty="0" err="1">
                <a:latin typeface="Trebuchet MS"/>
                <a:cs typeface="Trebuchet MS"/>
              </a:rPr>
              <a:t>Марсу</a:t>
            </a:r>
            <a:r>
              <a:rPr spc="-10" dirty="0">
                <a:latin typeface="Trebuchet MS"/>
                <a:cs typeface="Trebuchet MS"/>
              </a:rPr>
              <a:t>.</a:t>
            </a:r>
            <a:endParaRPr lang="ru-RU" spc="-10" dirty="0">
              <a:latin typeface="Trebuchet MS"/>
              <a:cs typeface="Trebuchet MS"/>
            </a:endParaRPr>
          </a:p>
          <a:p>
            <a:pPr marL="241300" marR="6350" indent="-228600" algn="just">
              <a:lnSpc>
                <a:spcPct val="150000"/>
              </a:lnSpc>
              <a:tabLst>
                <a:tab pos="1174115" algn="l"/>
                <a:tab pos="2530475" algn="l"/>
                <a:tab pos="3912870" algn="l"/>
                <a:tab pos="5002530" algn="l"/>
                <a:tab pos="5873750" algn="l"/>
                <a:tab pos="6266180" algn="l"/>
              </a:tabLst>
            </a:pPr>
            <a:r>
              <a:rPr lang="ru-RU" dirty="0">
                <a:latin typeface="Trebuchet MS"/>
                <a:cs typeface="Trebuchet MS"/>
              </a:rPr>
              <a:t>2.	Разработать математическую модель полёта, включая расчёт характеристических скоростей, окон запуска и орбитальных переходов.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4982" y="5104481"/>
            <a:ext cx="7160895" cy="25440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marR="5715" indent="-227329" algn="just">
              <a:lnSpc>
                <a:spcPct val="150000"/>
              </a:lnSpc>
              <a:spcBef>
                <a:spcPts val="95"/>
              </a:spcBef>
              <a:buAutoNum type="arabicPeriod" startAt="3"/>
              <a:tabLst>
                <a:tab pos="241300" algn="l"/>
                <a:tab pos="1950720" algn="l"/>
                <a:tab pos="2214245" algn="l"/>
                <a:tab pos="3122930" algn="l"/>
                <a:tab pos="3384550" algn="l"/>
                <a:tab pos="3903979" algn="l"/>
                <a:tab pos="5624830" algn="l"/>
                <a:tab pos="5888355" algn="l"/>
              </a:tabLst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Спроектировать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собрать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Trebuchet MS"/>
                <a:cs typeface="Trebuchet MS"/>
              </a:rPr>
              <a:t>KSP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ракету-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носитель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космический 	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аппарат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(спутник).</a:t>
            </a:r>
            <a:endParaRPr sz="1800" dirty="0">
              <a:latin typeface="Trebuchet MS"/>
              <a:cs typeface="Trebuchet MS"/>
            </a:endParaRPr>
          </a:p>
          <a:p>
            <a:pPr marL="240029" indent="-227329" algn="just">
              <a:lnSpc>
                <a:spcPct val="150000"/>
              </a:lnSpc>
              <a:spcBef>
                <a:spcPts val="320"/>
              </a:spcBef>
              <a:buAutoNum type="arabicPeriod" startAt="3"/>
              <a:tabLst>
                <a:tab pos="240029" algn="l"/>
              </a:tabLst>
            </a:pP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Провести</a:t>
            </a:r>
            <a:r>
              <a:rPr sz="18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полную</a:t>
            </a: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симуляцию</a:t>
            </a:r>
            <a:r>
              <a:rPr sz="18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миссии: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старт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с </a:t>
            </a:r>
            <a:r>
              <a:rPr sz="1800" spc="-114" dirty="0">
                <a:solidFill>
                  <a:srgbClr val="FFFFFF"/>
                </a:solidFill>
                <a:latin typeface="Trebuchet MS"/>
                <a:cs typeface="Trebuchet MS"/>
              </a:rPr>
              <a:t>Кербина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(аналог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Земли),</a:t>
            </a:r>
            <a:endParaRPr sz="1800" dirty="0">
              <a:latin typeface="Trebuchet MS"/>
              <a:cs typeface="Trebuchet MS"/>
            </a:endParaRPr>
          </a:p>
          <a:p>
            <a:pPr marL="241300" algn="just">
              <a:lnSpc>
                <a:spcPct val="150000"/>
              </a:lnSpc>
              <a:spcBef>
                <a:spcPts val="395"/>
              </a:spcBef>
            </a:pP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межпланетный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Trebuchet MS"/>
                <a:cs typeface="Trebuchet MS"/>
              </a:rPr>
              <a:t>перелёт,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выход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Trebuchet MS"/>
                <a:cs typeface="Trebuchet MS"/>
              </a:rPr>
              <a:t>орбиту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Дюны</a:t>
            </a:r>
            <a:r>
              <a:rPr sz="1800" spc="-95" dirty="0">
                <a:solidFill>
                  <a:srgbClr val="FFFFFF"/>
                </a:solidFill>
                <a:latin typeface="Trebuchet MS"/>
                <a:cs typeface="Trebuchet MS"/>
              </a:rPr>
              <a:t> (аналог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Марса).</a:t>
            </a:r>
            <a:endParaRPr sz="1800" dirty="0">
              <a:latin typeface="Trebuchet MS"/>
              <a:cs typeface="Trebuchet MS"/>
            </a:endParaRPr>
          </a:p>
          <a:p>
            <a:pPr marL="240029" marR="5080" indent="-227329" algn="just">
              <a:lnSpc>
                <a:spcPct val="150000"/>
              </a:lnSpc>
              <a:buAutoNum type="arabicPeriod" startAt="5"/>
              <a:tabLst>
                <a:tab pos="241300" algn="l"/>
              </a:tabLst>
            </a:pP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Подготовить</a:t>
            </a:r>
            <a:r>
              <a:rPr sz="18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отчёт,</a:t>
            </a:r>
            <a:r>
              <a:rPr sz="18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презентацию</a:t>
            </a:r>
            <a:r>
              <a:rPr sz="18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18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видеоматериалы</a:t>
            </a: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по</a:t>
            </a:r>
            <a:r>
              <a:rPr sz="18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результатам 	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работы.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614DE3-DDE2-913D-729C-D824A1152494}"/>
              </a:ext>
            </a:extLst>
          </p:cNvPr>
          <p:cNvSpPr txBox="1"/>
          <p:nvPr/>
        </p:nvSpPr>
        <p:spPr>
          <a:xfrm>
            <a:off x="2971800" y="8382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</a:rPr>
              <a:t>Сравнительный график изменения высоты по времени: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7C4177B-A692-553E-3AE8-885AA791E1F7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20</a:t>
            </a:r>
            <a:endParaRPr sz="2400" u="sng" dirty="0">
              <a:latin typeface="Trebuchet MS"/>
              <a:cs typeface="Trebuchet M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F8CE1C-2922-FC50-24C9-EB368CD0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50" y="1371600"/>
            <a:ext cx="11004699" cy="6542578"/>
          </a:xfrm>
          <a:prstGeom prst="rect">
            <a:avLst/>
          </a:prstGeom>
        </p:spPr>
      </p:pic>
      <p:sp>
        <p:nvSpPr>
          <p:cNvPr id="5" name="object 2" descr="$PPTXTitle">
            <a:extLst>
              <a:ext uri="{FF2B5EF4-FFF2-40B4-BE49-F238E27FC236}">
                <a16:creationId xmlns:a16="http://schemas.microsoft.com/office/drawing/2014/main" id="{F6B290AF-37E2-EF01-0C60-E4F5CF2DA4F6}"/>
              </a:ext>
            </a:extLst>
          </p:cNvPr>
          <p:cNvSpPr txBox="1">
            <a:spLocks/>
          </p:cNvSpPr>
          <p:nvPr/>
        </p:nvSpPr>
        <p:spPr>
          <a:xfrm>
            <a:off x="762000" y="137748"/>
            <a:ext cx="143255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3600" dirty="0">
                <a:latin typeface="Georgia" panose="02040502050405020303" pitchFamily="18" charset="0"/>
                <a:cs typeface="Arial"/>
              </a:rPr>
              <a:t>Сравнение</a:t>
            </a:r>
            <a:r>
              <a:rPr lang="ru-RU" sz="3600" spc="-8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полученных</a:t>
            </a:r>
            <a:r>
              <a:rPr lang="ru-RU" sz="3600" spc="-114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графиков</a:t>
            </a:r>
            <a:r>
              <a:rPr lang="ru-RU" sz="3600" spc="-90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изменения</a:t>
            </a:r>
            <a:r>
              <a:rPr lang="ru-RU" sz="3600" spc="-9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данных</a:t>
            </a:r>
            <a:r>
              <a:rPr lang="ru-RU" sz="3600" spc="-9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spc="-10" dirty="0">
                <a:latin typeface="Georgia" panose="02040502050405020303" pitchFamily="18" charset="0"/>
                <a:cs typeface="Arial"/>
              </a:rPr>
              <a:t>ракеты:</a:t>
            </a:r>
            <a:endParaRPr lang="ru-RU" sz="3600" dirty="0">
              <a:latin typeface="Georgia" panose="02040502050405020303" pitchFamily="18" charset="0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C121EB-652D-95E7-47EC-FE488AAA4398}"/>
              </a:ext>
            </a:extLst>
          </p:cNvPr>
          <p:cNvSpPr txBox="1"/>
          <p:nvPr/>
        </p:nvSpPr>
        <p:spPr>
          <a:xfrm>
            <a:off x="3429000" y="762000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rebuchet MS" panose="020B0603020202020204" pitchFamily="34" charset="0"/>
              </a:rPr>
              <a:t>Сравнительный график изменения массы по времени: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70CC2AB-9471-B244-2EDF-0C8A342094BB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21</a:t>
            </a:r>
            <a:endParaRPr sz="2400" u="sng" dirty="0">
              <a:latin typeface="Trebuchet MS"/>
              <a:cs typeface="Trebuchet M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FE3EBD-8E5D-E664-0773-543278492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391" y="1524000"/>
            <a:ext cx="10254404" cy="6096000"/>
          </a:xfrm>
          <a:prstGeom prst="rect">
            <a:avLst/>
          </a:prstGeom>
        </p:spPr>
      </p:pic>
      <p:sp>
        <p:nvSpPr>
          <p:cNvPr id="3" name="object 2" descr="$PPTXTitle">
            <a:extLst>
              <a:ext uri="{FF2B5EF4-FFF2-40B4-BE49-F238E27FC236}">
                <a16:creationId xmlns:a16="http://schemas.microsoft.com/office/drawing/2014/main" id="{B8DD4763-81C8-0C00-1C02-154140E167D3}"/>
              </a:ext>
            </a:extLst>
          </p:cNvPr>
          <p:cNvSpPr txBox="1">
            <a:spLocks/>
          </p:cNvSpPr>
          <p:nvPr/>
        </p:nvSpPr>
        <p:spPr>
          <a:xfrm>
            <a:off x="762000" y="137748"/>
            <a:ext cx="143255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3600" dirty="0">
                <a:latin typeface="Georgia" panose="02040502050405020303" pitchFamily="18" charset="0"/>
                <a:cs typeface="Arial"/>
              </a:rPr>
              <a:t>Сравнение</a:t>
            </a:r>
            <a:r>
              <a:rPr lang="ru-RU" sz="3600" spc="-8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полученных</a:t>
            </a:r>
            <a:r>
              <a:rPr lang="ru-RU" sz="3600" spc="-114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графиков</a:t>
            </a:r>
            <a:r>
              <a:rPr lang="ru-RU" sz="3600" spc="-90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изменения</a:t>
            </a:r>
            <a:r>
              <a:rPr lang="ru-RU" sz="3600" spc="-9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данных</a:t>
            </a:r>
            <a:r>
              <a:rPr lang="ru-RU" sz="3600" spc="-9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spc="-10" dirty="0">
                <a:latin typeface="Georgia" panose="02040502050405020303" pitchFamily="18" charset="0"/>
                <a:cs typeface="Arial"/>
              </a:rPr>
              <a:t>ракеты:</a:t>
            </a:r>
            <a:endParaRPr lang="ru-RU" sz="3600" dirty="0">
              <a:latin typeface="Georgia" panose="02040502050405020303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9736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B60784-A69C-D40D-C73A-2288BBBFACEE}"/>
              </a:ext>
            </a:extLst>
          </p:cNvPr>
          <p:cNvSpPr txBox="1"/>
          <p:nvPr/>
        </p:nvSpPr>
        <p:spPr>
          <a:xfrm>
            <a:off x="3429000" y="762000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rebuchet MS" panose="020B0603020202020204" pitchFamily="34" charset="0"/>
              </a:rPr>
              <a:t>Траектория полета в физической модели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5E8B9A-2E4C-7776-23E2-D11D51B1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168537"/>
            <a:ext cx="6981825" cy="6818429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B4812904-22F2-64CA-5F59-C84EA20F5C7D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22</a:t>
            </a:r>
            <a:endParaRPr sz="2400" u="sng" dirty="0">
              <a:latin typeface="Trebuchet MS"/>
              <a:cs typeface="Trebuchet MS"/>
            </a:endParaRPr>
          </a:p>
        </p:txBody>
      </p:sp>
      <p:sp>
        <p:nvSpPr>
          <p:cNvPr id="3" name="object 2" descr="$PPTXTitle">
            <a:extLst>
              <a:ext uri="{FF2B5EF4-FFF2-40B4-BE49-F238E27FC236}">
                <a16:creationId xmlns:a16="http://schemas.microsoft.com/office/drawing/2014/main" id="{92CCBB8B-4EC5-0708-D531-817CE2E7AD1D}"/>
              </a:ext>
            </a:extLst>
          </p:cNvPr>
          <p:cNvSpPr txBox="1">
            <a:spLocks/>
          </p:cNvSpPr>
          <p:nvPr/>
        </p:nvSpPr>
        <p:spPr>
          <a:xfrm>
            <a:off x="762000" y="137748"/>
            <a:ext cx="143255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3600" dirty="0">
                <a:latin typeface="Georgia" panose="02040502050405020303" pitchFamily="18" charset="0"/>
                <a:cs typeface="Arial"/>
              </a:rPr>
              <a:t>Сравнение</a:t>
            </a:r>
            <a:r>
              <a:rPr lang="ru-RU" sz="3600" spc="-8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полученных</a:t>
            </a:r>
            <a:r>
              <a:rPr lang="ru-RU" sz="3600" spc="-114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графиков</a:t>
            </a:r>
            <a:r>
              <a:rPr lang="ru-RU" sz="3600" spc="-90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изменения</a:t>
            </a:r>
            <a:r>
              <a:rPr lang="ru-RU" sz="3600" spc="-9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dirty="0">
                <a:latin typeface="Georgia" panose="02040502050405020303" pitchFamily="18" charset="0"/>
                <a:cs typeface="Arial"/>
              </a:rPr>
              <a:t>данных</a:t>
            </a:r>
            <a:r>
              <a:rPr lang="ru-RU" sz="3600" spc="-95" dirty="0">
                <a:latin typeface="Georgia" panose="02040502050405020303" pitchFamily="18" charset="0"/>
                <a:cs typeface="Arial"/>
              </a:rPr>
              <a:t> </a:t>
            </a:r>
            <a:r>
              <a:rPr lang="ru-RU" sz="3600" spc="-10" dirty="0">
                <a:latin typeface="Georgia" panose="02040502050405020303" pitchFamily="18" charset="0"/>
                <a:cs typeface="Arial"/>
              </a:rPr>
              <a:t>ракеты:</a:t>
            </a:r>
            <a:endParaRPr lang="ru-RU" sz="3600" dirty="0">
              <a:latin typeface="Georgia" panose="02040502050405020303" pitchFamily="18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965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F40D3-279C-EB3E-18DF-4F9A04C933C9}"/>
              </a:ext>
            </a:extLst>
          </p:cNvPr>
          <p:cNvSpPr txBox="1"/>
          <p:nvPr/>
        </p:nvSpPr>
        <p:spPr>
          <a:xfrm>
            <a:off x="4495800" y="139316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latin typeface="Georgia" panose="02040502050405020303" pitchFamily="18" charset="0"/>
              </a:rPr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AA234-FD4A-B94C-4FD6-59BAFFFF3C6E}"/>
              </a:ext>
            </a:extLst>
          </p:cNvPr>
          <p:cNvSpPr txBox="1"/>
          <p:nvPr/>
        </p:nvSpPr>
        <p:spPr>
          <a:xfrm>
            <a:off x="914400" y="1447800"/>
            <a:ext cx="1280160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В ходе реализации нашего проекта мы сумели сделать математическую и физическую модель предполагаемого полёта. Наш спутник был успешно доставлен на орбиту Марса, где он прекрасно функционирует.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Мы провели анализ полученных данных (необходимое </a:t>
            </a:r>
            <a:r>
              <a:rPr lang="ru-RU" sz="2000" dirty="0" err="1"/>
              <a:t>Δv</a:t>
            </a:r>
            <a:r>
              <a:rPr lang="ru-RU" sz="2000" dirty="0"/>
              <a:t>, скорость ракеты, высота, масса, траектория) и составили графики, на которых сравниваются симуляция </a:t>
            </a:r>
            <a:r>
              <a:rPr lang="en-US" sz="2000" dirty="0"/>
              <a:t>KSP </a:t>
            </a:r>
            <a:r>
              <a:rPr lang="ru-RU" sz="2000" dirty="0"/>
              <a:t>и математические расчёты.</a:t>
            </a:r>
          </a:p>
          <a:p>
            <a:pPr>
              <a:lnSpc>
                <a:spcPct val="150000"/>
              </a:lnSpc>
            </a:pPr>
            <a:endParaRPr lang="ru-RU" sz="2000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7F69ED05-45AB-9093-31C9-BA742F556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146933"/>
            <a:ext cx="701040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2BC6000C-2C0D-E430-AF39-57C241DEBAE4}"/>
              </a:ext>
            </a:extLst>
          </p:cNvPr>
          <p:cNvSpPr txBox="1"/>
          <p:nvPr/>
        </p:nvSpPr>
        <p:spPr>
          <a:xfrm>
            <a:off x="14132081" y="7709696"/>
            <a:ext cx="4972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23</a:t>
            </a:r>
            <a:endParaRPr sz="2400" u="sng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69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6400" cy="8229600"/>
            <a:chOff x="0" y="0"/>
            <a:chExt cx="5486400" cy="8229600"/>
          </a:xfrm>
        </p:grpSpPr>
        <p:pic>
          <p:nvPicPr>
            <p:cNvPr id="3" name="object 3" descr="preencoded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399" cy="8229599"/>
            </a:xfrm>
            <a:prstGeom prst="rect">
              <a:avLst/>
            </a:prstGeom>
          </p:spPr>
        </p:pic>
        <p:pic>
          <p:nvPicPr>
            <p:cNvPr id="4" name="object 4" descr="preencoded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699" y="2457450"/>
              <a:ext cx="4953000" cy="3314700"/>
            </a:xfrm>
            <a:prstGeom prst="rect">
              <a:avLst/>
            </a:prstGeom>
          </p:spPr>
        </p:pic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6557924" y="381000"/>
            <a:ext cx="693039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200" spc="-120" dirty="0">
                <a:latin typeface="Georgia"/>
                <a:cs typeface="Georgia"/>
              </a:rPr>
              <a:t>КРАТКАЯ</a:t>
            </a:r>
            <a:r>
              <a:rPr sz="4200" spc="-95" dirty="0">
                <a:latin typeface="Georgia"/>
                <a:cs typeface="Georgia"/>
              </a:rPr>
              <a:t> </a:t>
            </a:r>
            <a:r>
              <a:rPr sz="4200" spc="-450" dirty="0">
                <a:latin typeface="Georgia"/>
                <a:cs typeface="Georgia"/>
              </a:rPr>
              <a:t>ПРЕДИСТОРИЯ</a:t>
            </a:r>
            <a:endParaRPr sz="42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7924" y="1828800"/>
            <a:ext cx="7407909" cy="4780731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819"/>
              </a:spcBef>
            </a:pP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Данный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проект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представляет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собой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мысленный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инженерный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эксперимент,</a:t>
            </a:r>
            <a:endParaRPr sz="2000" dirty="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</a:pP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вдохновленный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историей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реальных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космических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миссий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по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исследованию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Марса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с 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помощью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орбитальных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аппаратов.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  <a:spcBef>
                <a:spcPts val="890"/>
              </a:spcBef>
            </a:pPr>
            <a:endParaRPr sz="2000" dirty="0">
              <a:latin typeface="Trebuchet MS"/>
              <a:cs typeface="Trebuchet MS"/>
            </a:endParaRPr>
          </a:p>
          <a:p>
            <a:pPr marL="12700" marR="49530">
              <a:lnSpc>
                <a:spcPct val="150000"/>
              </a:lnSpc>
            </a:pP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Наша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миссия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ставит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перед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собой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задачу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воспроизвести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симуляторе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Kerbal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Space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Program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ключевые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этапы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подобных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проектов: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проектирование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ракеты-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носителя,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вывод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спутника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орбиту,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межпланетный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перелёт,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коррекцию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траектории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выход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целевую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орбиту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вокруг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Дюны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(игровой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аналог</a:t>
            </a:r>
            <a:r>
              <a:rPr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Марса).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12875" y="7791132"/>
            <a:ext cx="176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6179638" y="291582"/>
            <a:ext cx="7841235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pc="-285" dirty="0">
                <a:latin typeface="Georgia"/>
                <a:cs typeface="Georgia"/>
              </a:rPr>
              <a:t>КОНСТРУКЦИЯ</a:t>
            </a:r>
            <a:r>
              <a:rPr spc="220" dirty="0">
                <a:latin typeface="Georgia"/>
                <a:cs typeface="Georgia"/>
              </a:rPr>
              <a:t> </a:t>
            </a:r>
            <a:r>
              <a:rPr spc="-170" dirty="0">
                <a:latin typeface="Georgia"/>
                <a:cs typeface="Georgia"/>
              </a:rPr>
              <a:t>РАКЕТЫ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63425" y="965705"/>
            <a:ext cx="5213350" cy="372345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35"/>
              </a:spcBef>
              <a:buAutoNum type="arabicPeriod"/>
              <a:tabLst>
                <a:tab pos="355600" algn="l"/>
              </a:tabLst>
            </a:pPr>
            <a:r>
              <a:rPr lang="ru-RU" sz="2000" spc="-10" dirty="0">
                <a:solidFill>
                  <a:srgbClr val="FFFFFF"/>
                </a:solidFill>
                <a:latin typeface="Trebuchet MS" panose="020B0603020202020204" pitchFamily="34" charset="0"/>
                <a:cs typeface="Trebuchet MS"/>
              </a:rPr>
              <a:t>Третья ступень</a:t>
            </a:r>
            <a:endParaRPr lang="ru-RU" sz="2000" dirty="0">
              <a:latin typeface="Trebuchet MS" panose="020B0603020202020204" pitchFamily="34" charset="0"/>
              <a:cs typeface="Trebuchet MS"/>
            </a:endParaRPr>
          </a:p>
          <a:p>
            <a:pPr marL="355600" lvl="1" indent="-342900">
              <a:lnSpc>
                <a:spcPct val="100000"/>
              </a:lnSpc>
              <a:spcBef>
                <a:spcPts val="940"/>
              </a:spcBef>
              <a:buChar char="•"/>
              <a:tabLst>
                <a:tab pos="355600" algn="l"/>
              </a:tabLst>
            </a:pPr>
            <a:r>
              <a:rPr lang="ru-RU" sz="2000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Спутник</a:t>
            </a:r>
          </a:p>
          <a:p>
            <a:pPr marL="355600" lvl="1" indent="-342900">
              <a:lnSpc>
                <a:spcPct val="100000"/>
              </a:lnSpc>
              <a:spcBef>
                <a:spcPts val="940"/>
              </a:spcBef>
              <a:buChar char="•"/>
              <a:tabLst>
                <a:tab pos="355600" algn="l"/>
              </a:tabLst>
            </a:pPr>
            <a:r>
              <a:rPr lang="ru-RU" sz="2000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Жидкостный ракетный двигатель LV-909 «Терьер»</a:t>
            </a:r>
          </a:p>
          <a:p>
            <a:pPr marL="355600" lvl="1" indent="-342900">
              <a:lnSpc>
                <a:spcPct val="100000"/>
              </a:lnSpc>
              <a:spcBef>
                <a:spcPts val="940"/>
              </a:spcBef>
              <a:buChar char="•"/>
              <a:tabLst>
                <a:tab pos="355600" algn="l"/>
              </a:tabLst>
            </a:pPr>
            <a:r>
              <a:rPr lang="ru-RU" sz="2000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Максимальная тяга: 15 кН</a:t>
            </a:r>
          </a:p>
          <a:p>
            <a:pPr marL="355600" lvl="1" indent="-342900">
              <a:lnSpc>
                <a:spcPct val="100000"/>
              </a:lnSpc>
              <a:spcBef>
                <a:spcPts val="940"/>
              </a:spcBef>
              <a:buChar char="•"/>
              <a:tabLst>
                <a:tab pos="355600" algn="l"/>
              </a:tabLst>
            </a:pPr>
            <a:r>
              <a:rPr lang="ru-RU" sz="2000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Масса корабля с топливом: 1,7 т</a:t>
            </a:r>
          </a:p>
          <a:p>
            <a:pPr marL="355600" lvl="1" indent="-342900">
              <a:lnSpc>
                <a:spcPct val="100000"/>
              </a:lnSpc>
              <a:spcBef>
                <a:spcPts val="940"/>
              </a:spcBef>
              <a:buChar char="•"/>
              <a:tabLst>
                <a:tab pos="355600" algn="l"/>
              </a:tabLst>
            </a:pPr>
            <a:r>
              <a:rPr lang="ru-RU" sz="2000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Масса корабля без топлива: 1.2 т</a:t>
            </a:r>
          </a:p>
          <a:p>
            <a:pPr marL="355600" lvl="1" indent="-342900">
              <a:lnSpc>
                <a:spcPct val="100000"/>
              </a:lnSpc>
              <a:spcBef>
                <a:spcPts val="940"/>
              </a:spcBef>
              <a:buChar char="•"/>
              <a:tabLst>
                <a:tab pos="355600" algn="l"/>
              </a:tabLst>
            </a:pPr>
            <a:r>
              <a:rPr lang="ru-RU" sz="2000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ТВР на поверхности: 0.86</a:t>
            </a:r>
          </a:p>
          <a:p>
            <a:pPr marL="355600" lvl="1" indent="-342900">
              <a:lnSpc>
                <a:spcPct val="100000"/>
              </a:lnSpc>
              <a:spcBef>
                <a:spcPts val="940"/>
              </a:spcBef>
              <a:buChar char="•"/>
              <a:tabLst>
                <a:tab pos="355600" algn="l"/>
              </a:tabLst>
            </a:pPr>
            <a:r>
              <a:rPr lang="ru-RU" sz="2000" dirty="0" err="1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dV</a:t>
            </a:r>
            <a:r>
              <a:rPr lang="ru-RU" sz="2000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 = 281 м/с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92318" y="5177592"/>
            <a:ext cx="312420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r>
              <a:rPr sz="20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Вторая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ступень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47333" y="5481391"/>
            <a:ext cx="5155565" cy="2689198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lang="ru-RU" sz="2000" spc="114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Жидкостный ракетный двигатель RE-I5 «Шкипер»</a:t>
            </a: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lang="ru-RU" sz="2000" spc="114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Максимальная тяга: 568 кН</a:t>
            </a: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lang="ru-RU" sz="2000" spc="114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Масса корабля с топливом: 14.7 т</a:t>
            </a: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lang="ru-RU" sz="2000" spc="114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Масса корабля без топлива: 6.7 т</a:t>
            </a: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lang="ru-RU" sz="2000" spc="114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ТВР на поверхности: 3.96</a:t>
            </a: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lang="ru-RU" sz="2000" spc="114" dirty="0" err="1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dV</a:t>
            </a:r>
            <a:r>
              <a:rPr lang="ru-RU" sz="2000" spc="114" dirty="0">
                <a:solidFill>
                  <a:srgbClr val="FFFFFF"/>
                </a:solidFill>
                <a:latin typeface="Trebuchet MS" panose="020B0603020202020204" pitchFamily="34" charset="0"/>
                <a:cs typeface="Georgia"/>
              </a:rPr>
              <a:t> = 2167 м/с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112875" y="7791132"/>
            <a:ext cx="1765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spc="-5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2400" u="sng" dirty="0">
              <a:latin typeface="Trebuchet MS"/>
              <a:cs typeface="Trebuchet MS"/>
            </a:endParaRPr>
          </a:p>
        </p:txBody>
      </p:sp>
      <p:pic>
        <p:nvPicPr>
          <p:cNvPr id="11" name="Рисунок 10" descr="Изображение выглядит как небо, облако, снимок экрана, 3D-моделирова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2585A1B-AF9B-7791-2A72-3CCE680E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432012"/>
            <a:ext cx="3581400" cy="371033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облако, небо, снимок экрана, на открытом воздух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7CEA0B-7B2D-8266-B847-D9C150E6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0" y="4400175"/>
            <a:ext cx="3581400" cy="37511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 descr="$PPTXTitle">
            <a:extLst>
              <a:ext uri="{FF2B5EF4-FFF2-40B4-BE49-F238E27FC236}">
                <a16:creationId xmlns:a16="http://schemas.microsoft.com/office/drawing/2014/main" id="{269136ED-F6DC-E563-7444-05AB60C2F2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5328" y="304800"/>
            <a:ext cx="7841235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pc="-285" dirty="0">
                <a:latin typeface="Georgia"/>
                <a:cs typeface="Georgia"/>
              </a:rPr>
              <a:t>КОНСТРУКЦИЯ</a:t>
            </a:r>
            <a:r>
              <a:rPr spc="220" dirty="0">
                <a:latin typeface="Georgia"/>
                <a:cs typeface="Georgia"/>
              </a:rPr>
              <a:t> </a:t>
            </a:r>
            <a:r>
              <a:rPr spc="-170" dirty="0">
                <a:latin typeface="Georgia"/>
                <a:cs typeface="Georgia"/>
              </a:rPr>
              <a:t>РАКЕТЫ</a:t>
            </a:r>
            <a:endParaRPr dirty="0">
              <a:latin typeface="Georgia"/>
              <a:cs typeface="Georgia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1DD73E-EDB4-504B-58A3-1587F931D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726" y="2286000"/>
            <a:ext cx="7047674" cy="3385542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ru-RU" sz="2000" dirty="0">
                <a:latin typeface="Trebuchet MS" panose="020B0603020202020204" pitchFamily="34" charset="0"/>
              </a:rPr>
              <a:t>3. </a:t>
            </a:r>
            <a:r>
              <a:rPr lang="ru-RU" sz="2000" u="sng" dirty="0">
                <a:latin typeface="Trebuchet MS" panose="020B0603020202020204" pitchFamily="34" charset="0"/>
              </a:rPr>
              <a:t>Первая ступень:</a:t>
            </a:r>
            <a:endParaRPr lang="ru-RU" sz="2000" dirty="0">
              <a:latin typeface="Trebuchet MS" panose="020B0603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rebuchet MS" panose="020B0603020202020204" pitchFamily="34" charset="0"/>
              </a:rPr>
              <a:t>Жидкостный ракетный двигатель RE-I5 «Шкипер»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rebuchet MS" panose="020B0603020202020204" pitchFamily="34" charset="0"/>
              </a:rPr>
              <a:t>Максимальная тяга: 568 кН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rebuchet MS" panose="020B0603020202020204" pitchFamily="34" charset="0"/>
              </a:rPr>
              <a:t>Масса корабля с топливом: 14.7 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rebuchet MS" panose="020B0603020202020204" pitchFamily="34" charset="0"/>
              </a:rPr>
              <a:t>Масса корабля без топлива: 6.7 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rebuchet MS" panose="020B0603020202020204" pitchFamily="34" charset="0"/>
              </a:rPr>
              <a:t>ТВР на поверхности: 3.96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err="1">
                <a:latin typeface="Trebuchet MS" panose="020B0603020202020204" pitchFamily="34" charset="0"/>
              </a:rPr>
              <a:t>dV</a:t>
            </a:r>
            <a:r>
              <a:rPr lang="ru-RU" sz="2000" dirty="0">
                <a:latin typeface="Trebuchet MS" panose="020B0603020202020204" pitchFamily="34" charset="0"/>
              </a:rPr>
              <a:t> = 2167 м/с</a:t>
            </a:r>
          </a:p>
          <a:p>
            <a:endParaRPr lang="ru-RU" sz="2000" dirty="0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89FDC-347C-4153-7871-31BC22B1675F}"/>
              </a:ext>
            </a:extLst>
          </p:cNvPr>
          <p:cNvSpPr txBox="1"/>
          <p:nvPr/>
        </p:nvSpPr>
        <p:spPr>
          <a:xfrm>
            <a:off x="14173200" y="7754421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sng" spc="-50" dirty="0">
                <a:solidFill>
                  <a:srgbClr val="FFFFFF"/>
                </a:solidFill>
                <a:latin typeface="Trebuchet MS"/>
              </a:rPr>
              <a:t>5</a:t>
            </a:r>
            <a:endParaRPr lang="ru-RU" sz="2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E5B2E7-7B0D-E29A-D30C-C069C812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14" y="1227549"/>
            <a:ext cx="5943600" cy="652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2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781684" y="1310215"/>
            <a:ext cx="5114924" cy="168982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6700"/>
              </a:lnSpc>
              <a:spcBef>
                <a:spcPts val="90"/>
              </a:spcBef>
            </a:pPr>
            <a:r>
              <a:rPr spc="-400" dirty="0">
                <a:latin typeface="Georgia"/>
                <a:cs typeface="Georgia"/>
              </a:rPr>
              <a:t>КОНСТРУКЦ</a:t>
            </a:r>
            <a:r>
              <a:rPr lang="ru-RU" spc="-400" dirty="0">
                <a:latin typeface="Georgia"/>
                <a:cs typeface="Georgia"/>
              </a:rPr>
              <a:t>И</a:t>
            </a:r>
            <a:r>
              <a:rPr spc="-400" dirty="0">
                <a:latin typeface="Georgia"/>
                <a:cs typeface="Georgia"/>
              </a:rPr>
              <a:t>Я </a:t>
            </a:r>
            <a:r>
              <a:rPr spc="-350" dirty="0">
                <a:latin typeface="Georgia"/>
                <a:cs typeface="Georgia"/>
              </a:rPr>
              <a:t>СПУТНИКА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1684" y="3303206"/>
            <a:ext cx="5732145" cy="339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1800" spc="60" dirty="0">
                <a:solidFill>
                  <a:srgbClr val="FFFFFF"/>
                </a:solidFill>
                <a:latin typeface="Georgia"/>
                <a:cs typeface="Georgia"/>
              </a:rPr>
              <a:t>Блок</a:t>
            </a:r>
            <a:r>
              <a:rPr sz="1800" spc="1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Georgia"/>
                <a:cs typeface="Georgia"/>
              </a:rPr>
              <a:t>удалённого</a:t>
            </a:r>
            <a:r>
              <a:rPr sz="1800" spc="1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Georgia"/>
                <a:cs typeface="Georgia"/>
              </a:rPr>
              <a:t>управления</a:t>
            </a:r>
            <a:r>
              <a:rPr sz="1800" spc="1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Georgia"/>
                <a:cs typeface="Georgia"/>
              </a:rPr>
              <a:t>RC-</a:t>
            </a:r>
            <a:r>
              <a:rPr sz="1800" spc="65" dirty="0">
                <a:solidFill>
                  <a:srgbClr val="FFFFFF"/>
                </a:solidFill>
                <a:latin typeface="Georgia"/>
                <a:cs typeface="Georgia"/>
              </a:rPr>
              <a:t>001S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Char char="•"/>
              <a:tabLst>
                <a:tab pos="354965" algn="l"/>
              </a:tabLst>
            </a:pPr>
            <a:r>
              <a:rPr sz="1800" spc="105" dirty="0">
                <a:solidFill>
                  <a:srgbClr val="FFFFFF"/>
                </a:solidFill>
                <a:latin typeface="Georgia"/>
                <a:cs typeface="Georgia"/>
              </a:rPr>
              <a:t>Две</a:t>
            </a:r>
            <a:r>
              <a:rPr sz="1800" spc="1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Georgia"/>
                <a:cs typeface="Georgia"/>
              </a:rPr>
              <a:t>аккумуляторные</a:t>
            </a:r>
            <a:r>
              <a:rPr sz="1800" spc="1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Georgia"/>
                <a:cs typeface="Georgia"/>
              </a:rPr>
              <a:t>батареи</a:t>
            </a:r>
            <a:r>
              <a:rPr sz="1800" spc="1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210" dirty="0">
                <a:solidFill>
                  <a:srgbClr val="FFFFFF"/>
                </a:solidFill>
                <a:latin typeface="Georgia"/>
                <a:cs typeface="Georgia"/>
              </a:rPr>
              <a:t>Z-</a:t>
            </a:r>
            <a:r>
              <a:rPr sz="1800" spc="-25" dirty="0">
                <a:solidFill>
                  <a:srgbClr val="FFFFFF"/>
                </a:solidFill>
                <a:latin typeface="Georgia"/>
                <a:cs typeface="Georgia"/>
              </a:rPr>
              <a:t>200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Char char="•"/>
              <a:tabLst>
                <a:tab pos="354965" algn="l"/>
              </a:tabLst>
            </a:pPr>
            <a:r>
              <a:rPr sz="1800" spc="60" dirty="0">
                <a:solidFill>
                  <a:srgbClr val="FFFFFF"/>
                </a:solidFill>
                <a:latin typeface="Georgia"/>
                <a:cs typeface="Georgia"/>
              </a:rPr>
              <a:t>Шесть</a:t>
            </a:r>
            <a:r>
              <a:rPr sz="1800" spc="1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Georgia"/>
                <a:cs typeface="Georgia"/>
              </a:rPr>
              <a:t>фотоэлектрических</a:t>
            </a:r>
            <a:r>
              <a:rPr sz="1800" spc="229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Georgia"/>
                <a:cs typeface="Georgia"/>
              </a:rPr>
              <a:t>панели</a:t>
            </a:r>
            <a:r>
              <a:rPr sz="1800" spc="1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Georgia"/>
                <a:cs typeface="Georgia"/>
              </a:rPr>
              <a:t>OX-</a:t>
            </a:r>
            <a:r>
              <a:rPr sz="1800" spc="55" dirty="0">
                <a:solidFill>
                  <a:srgbClr val="FFFFFF"/>
                </a:solidFill>
                <a:latin typeface="Georgia"/>
                <a:cs typeface="Georgia"/>
              </a:rPr>
              <a:t>4L,</a:t>
            </a:r>
            <a:r>
              <a:rPr sz="1800" spc="1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150" dirty="0">
                <a:solidFill>
                  <a:srgbClr val="FFFFFF"/>
                </a:solidFill>
                <a:latin typeface="Georgia"/>
                <a:cs typeface="Georgia"/>
              </a:rPr>
              <a:t>1x6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1330"/>
              </a:spcBef>
              <a:buChar char="•"/>
              <a:tabLst>
                <a:tab pos="354965" algn="l"/>
              </a:tabLst>
            </a:pPr>
            <a:r>
              <a:rPr sz="1800" spc="55" dirty="0">
                <a:solidFill>
                  <a:srgbClr val="FFFFFF"/>
                </a:solidFill>
                <a:latin typeface="Georgia"/>
                <a:cs typeface="Georgia"/>
              </a:rPr>
              <a:t>Гравиметр</a:t>
            </a:r>
            <a:r>
              <a:rPr sz="1800" spc="1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GRAVMAX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Char char="•"/>
              <a:tabLst>
                <a:tab pos="354965" algn="l"/>
              </a:tabLst>
            </a:pPr>
            <a:r>
              <a:rPr sz="1800" spc="55" dirty="0">
                <a:solidFill>
                  <a:srgbClr val="FFFFFF"/>
                </a:solidFill>
                <a:latin typeface="Georgia"/>
                <a:cs typeface="Georgia"/>
              </a:rPr>
              <a:t>Термометр</a:t>
            </a:r>
            <a:r>
              <a:rPr sz="1800" spc="229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eorgia"/>
                <a:cs typeface="Georgia"/>
              </a:rPr>
              <a:t>«ARГорячо»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Char char="•"/>
              <a:tabLst>
                <a:tab pos="354965" algn="l"/>
              </a:tabLst>
            </a:pPr>
            <a:r>
              <a:rPr sz="1800" spc="50" dirty="0">
                <a:solidFill>
                  <a:srgbClr val="FFFFFF"/>
                </a:solidFill>
                <a:latin typeface="Georgia"/>
                <a:cs typeface="Georgia"/>
              </a:rPr>
              <a:t>Восемь</a:t>
            </a:r>
            <a:r>
              <a:rPr sz="1800" spc="1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Georgia"/>
                <a:cs typeface="Georgia"/>
              </a:rPr>
              <a:t>антенн</a:t>
            </a:r>
            <a:r>
              <a:rPr sz="1800" spc="229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Georgia"/>
                <a:cs typeface="Georgia"/>
              </a:rPr>
              <a:t>Коммунотрон</a:t>
            </a:r>
            <a:r>
              <a:rPr sz="1800" spc="229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Georgia"/>
                <a:cs typeface="Georgia"/>
              </a:rPr>
              <a:t>16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Char char="•"/>
              <a:tabLst>
                <a:tab pos="354965" algn="l"/>
              </a:tabLst>
            </a:pPr>
            <a:r>
              <a:rPr sz="1800" spc="45" dirty="0">
                <a:solidFill>
                  <a:srgbClr val="FFFFFF"/>
                </a:solidFill>
                <a:latin typeface="Georgia"/>
                <a:cs typeface="Georgia"/>
              </a:rPr>
              <a:t>Ретранслятор</a:t>
            </a:r>
            <a:r>
              <a:rPr sz="1800" spc="2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150" dirty="0">
                <a:solidFill>
                  <a:srgbClr val="FFFFFF"/>
                </a:solidFill>
                <a:latin typeface="Georgia"/>
                <a:cs typeface="Georgia"/>
              </a:rPr>
              <a:t>RA-</a:t>
            </a:r>
            <a:r>
              <a:rPr sz="1800" spc="20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1800" dirty="0">
              <a:latin typeface="Georgia"/>
              <a:cs typeface="Georgia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Char char="•"/>
              <a:tabLst>
                <a:tab pos="354965" algn="l"/>
              </a:tabLst>
            </a:pP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Основное</a:t>
            </a:r>
            <a:r>
              <a:rPr sz="1800" spc="25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Georgia"/>
                <a:cs typeface="Georgia"/>
              </a:rPr>
              <a:t>тело:</a:t>
            </a:r>
            <a:r>
              <a:rPr sz="1800" spc="2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dirty="0">
                <a:solidFill>
                  <a:srgbClr val="FFFFFF"/>
                </a:solidFill>
                <a:latin typeface="Georgia"/>
                <a:cs typeface="Georgia"/>
              </a:rPr>
              <a:t>Горизонд</a:t>
            </a:r>
            <a:r>
              <a:rPr sz="1800" spc="25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Georgia"/>
                <a:cs typeface="Georgia"/>
              </a:rPr>
              <a:t>«Сухопутник»</a:t>
            </a:r>
            <a:endParaRPr sz="1800" dirty="0">
              <a:latin typeface="Georgia"/>
              <a:cs typeface="Georgia"/>
            </a:endParaRPr>
          </a:p>
        </p:txBody>
      </p:sp>
      <p:pic>
        <p:nvPicPr>
          <p:cNvPr id="5" name="object 5" descr="Изображение выглядит как снимок экрана, в помещении, искусство  Содержимое, созданное искусственным интеллектом, может быть неверным.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3425" y="1952625"/>
            <a:ext cx="5114925" cy="47720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112875" y="7791132"/>
            <a:ext cx="1765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spc="-5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2400" u="sng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685800" y="256793"/>
            <a:ext cx="992695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pc="-590" dirty="0">
                <a:solidFill>
                  <a:schemeClr val="tx1"/>
                </a:solidFill>
                <a:latin typeface="Georgia"/>
                <a:cs typeface="Georgia"/>
              </a:rPr>
              <a:t>ОСНОВНЫЕ</a:t>
            </a:r>
            <a:r>
              <a:rPr spc="28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pc="-390" dirty="0">
                <a:solidFill>
                  <a:schemeClr val="tx1"/>
                </a:solidFill>
                <a:latin typeface="Georgia"/>
                <a:cs typeface="Georgia"/>
              </a:rPr>
              <a:t>ЭТАПЫ</a:t>
            </a:r>
            <a:r>
              <a:rPr spc="229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pc="-330" dirty="0">
                <a:solidFill>
                  <a:schemeClr val="tx1"/>
                </a:solidFill>
                <a:latin typeface="Georgia"/>
                <a:cs typeface="Georgia"/>
              </a:rPr>
              <a:t>ПОЛЁТА</a:t>
            </a:r>
            <a:r>
              <a:rPr spc="22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pc="-405" dirty="0">
                <a:solidFill>
                  <a:schemeClr val="tx1"/>
                </a:solidFill>
                <a:latin typeface="Georgia"/>
                <a:cs typeface="Georgia"/>
              </a:rPr>
              <a:t>В</a:t>
            </a:r>
            <a:r>
              <a:rPr spc="29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pc="-290" dirty="0">
                <a:solidFill>
                  <a:schemeClr val="tx1"/>
                </a:solidFill>
                <a:latin typeface="Georgia"/>
                <a:cs typeface="Georgia"/>
              </a:rPr>
              <a:t>KSP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685800" y="1553318"/>
            <a:ext cx="5760720" cy="535082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25"/>
              </a:spcBef>
              <a:buNone/>
            </a:pPr>
            <a:r>
              <a:rPr sz="2000" spc="-110" dirty="0">
                <a:solidFill>
                  <a:schemeClr val="tx1"/>
                </a:solidFill>
              </a:rPr>
              <a:t>Старт</a:t>
            </a:r>
            <a:r>
              <a:rPr sz="2000" spc="-45" dirty="0">
                <a:solidFill>
                  <a:schemeClr val="tx1"/>
                </a:solidFill>
              </a:rPr>
              <a:t> </a:t>
            </a:r>
            <a:r>
              <a:rPr sz="2000" spc="-120" dirty="0">
                <a:solidFill>
                  <a:schemeClr val="tx1"/>
                </a:solidFill>
              </a:rPr>
              <a:t>с</a:t>
            </a:r>
            <a:r>
              <a:rPr sz="2000" spc="-140" dirty="0">
                <a:solidFill>
                  <a:schemeClr val="tx1"/>
                </a:solidFill>
              </a:rPr>
              <a:t> </a:t>
            </a:r>
            <a:r>
              <a:rPr sz="2000" spc="-50" dirty="0">
                <a:solidFill>
                  <a:schemeClr val="tx1"/>
                </a:solidFill>
              </a:rPr>
              <a:t>Кербина: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 spc="-50" dirty="0">
              <a:solidFill>
                <a:schemeClr val="tx1"/>
              </a:solidFill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000" b="0" spc="-55" dirty="0">
                <a:solidFill>
                  <a:schemeClr val="tx1"/>
                </a:solidFill>
                <a:latin typeface="Trebuchet MS"/>
                <a:cs typeface="Trebuchet MS"/>
              </a:rPr>
              <a:t>Запуск</a:t>
            </a:r>
            <a:r>
              <a:rPr sz="2000" b="0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65" dirty="0">
                <a:solidFill>
                  <a:schemeClr val="tx1"/>
                </a:solidFill>
                <a:latin typeface="Trebuchet MS"/>
                <a:cs typeface="Trebuchet MS"/>
              </a:rPr>
              <a:t>первой</a:t>
            </a:r>
            <a:r>
              <a:rPr sz="2000" b="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80" dirty="0">
                <a:solidFill>
                  <a:schemeClr val="tx1"/>
                </a:solidFill>
                <a:latin typeface="Trebuchet MS"/>
                <a:cs typeface="Trebuchet MS"/>
              </a:rPr>
              <a:t>ступени </a:t>
            </a:r>
            <a:r>
              <a:rPr sz="2000" b="0" spc="-105" dirty="0">
                <a:solidFill>
                  <a:schemeClr val="tx1"/>
                </a:solidFill>
                <a:latin typeface="Trebuchet MS"/>
                <a:cs typeface="Trebuchet MS"/>
              </a:rPr>
              <a:t>и</a:t>
            </a:r>
            <a:r>
              <a:rPr sz="2000" b="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10" dirty="0">
                <a:solidFill>
                  <a:schemeClr val="tx1"/>
                </a:solidFill>
                <a:latin typeface="Trebuchet MS"/>
                <a:cs typeface="Trebuchet MS"/>
              </a:rPr>
              <a:t>ускорителей.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445"/>
              </a:spcBef>
              <a:buChar char="•"/>
              <a:tabLst>
                <a:tab pos="354965" algn="l"/>
              </a:tabLst>
            </a:pPr>
            <a:r>
              <a:rPr sz="2000" b="0" spc="-90" dirty="0">
                <a:solidFill>
                  <a:schemeClr val="tx1"/>
                </a:solidFill>
                <a:latin typeface="Trebuchet MS"/>
                <a:cs typeface="Trebuchet MS"/>
              </a:rPr>
              <a:t>Отделение</a:t>
            </a:r>
            <a:r>
              <a:rPr sz="2000" b="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10" dirty="0" err="1">
                <a:solidFill>
                  <a:schemeClr val="tx1"/>
                </a:solidFill>
                <a:latin typeface="Trebuchet MS"/>
                <a:cs typeface="Trebuchet MS"/>
              </a:rPr>
              <a:t>ускорителей</a:t>
            </a:r>
            <a:r>
              <a:rPr sz="2000" b="0" spc="-10" dirty="0">
                <a:solidFill>
                  <a:schemeClr val="tx1"/>
                </a:solidFill>
                <a:latin typeface="Trebuchet MS"/>
                <a:cs typeface="Trebuchet MS"/>
              </a:rPr>
              <a:t>.</a:t>
            </a:r>
            <a:endParaRPr lang="ru-RU" sz="2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Clr>
                <a:srgbClr val="FFFFFF"/>
              </a:buClr>
              <a:buFont typeface="Trebuchet MS"/>
              <a:buChar char="•"/>
            </a:pPr>
            <a:endParaRPr lang="ru-RU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Clr>
                <a:srgbClr val="FFFFFF"/>
              </a:buClr>
            </a:pPr>
            <a:endParaRPr lang="ru-RU" sz="2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Clr>
                <a:srgbClr val="FFFFFF"/>
              </a:buClr>
            </a:pPr>
            <a:endParaRPr lang="ru-RU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Clr>
                <a:srgbClr val="FFFFFF"/>
              </a:buClr>
            </a:pPr>
            <a:endParaRPr lang="ru-RU" sz="2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Clr>
                <a:srgbClr val="FFFFFF"/>
              </a:buClr>
            </a:pP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 spc="-110" dirty="0">
                <a:solidFill>
                  <a:schemeClr val="tx1"/>
                </a:solidFill>
              </a:rPr>
              <a:t>Выход</a:t>
            </a:r>
            <a:r>
              <a:rPr sz="2000" spc="-125" dirty="0">
                <a:solidFill>
                  <a:schemeClr val="tx1"/>
                </a:solidFill>
              </a:rPr>
              <a:t> </a:t>
            </a:r>
            <a:r>
              <a:rPr sz="2000" spc="-150" dirty="0">
                <a:solidFill>
                  <a:schemeClr val="tx1"/>
                </a:solidFill>
              </a:rPr>
              <a:t>на</a:t>
            </a:r>
            <a:r>
              <a:rPr sz="2000" spc="-70" dirty="0">
                <a:solidFill>
                  <a:schemeClr val="tx1"/>
                </a:solidFill>
              </a:rPr>
              <a:t> </a:t>
            </a:r>
            <a:r>
              <a:rPr sz="2000" spc="-165" dirty="0">
                <a:solidFill>
                  <a:schemeClr val="tx1"/>
                </a:solidFill>
              </a:rPr>
              <a:t>опорную</a:t>
            </a:r>
            <a:r>
              <a:rPr sz="2000" spc="-120" dirty="0">
                <a:solidFill>
                  <a:schemeClr val="tx1"/>
                </a:solidFill>
              </a:rPr>
              <a:t> </a:t>
            </a:r>
            <a:r>
              <a:rPr sz="2000" spc="-20" dirty="0">
                <a:solidFill>
                  <a:schemeClr val="tx1"/>
                </a:solidFill>
              </a:rPr>
              <a:t>орбиту: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spc="-20" dirty="0">
              <a:solidFill>
                <a:schemeClr val="tx1"/>
              </a:solidFill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sz="2000" b="0" spc="-55" dirty="0">
                <a:solidFill>
                  <a:schemeClr val="tx1"/>
                </a:solidFill>
                <a:latin typeface="Trebuchet MS"/>
                <a:cs typeface="Trebuchet MS"/>
              </a:rPr>
              <a:t>Довыведение</a:t>
            </a:r>
            <a:r>
              <a:rPr sz="2000" b="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60" dirty="0">
                <a:solidFill>
                  <a:schemeClr val="tx1"/>
                </a:solidFill>
                <a:latin typeface="Trebuchet MS"/>
                <a:cs typeface="Trebuchet MS"/>
              </a:rPr>
              <a:t>на</a:t>
            </a:r>
            <a:r>
              <a:rPr sz="2000" b="0" spc="-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70" dirty="0">
                <a:solidFill>
                  <a:schemeClr val="tx1"/>
                </a:solidFill>
                <a:latin typeface="Trebuchet MS"/>
                <a:cs typeface="Trebuchet MS"/>
              </a:rPr>
              <a:t>круговую</a:t>
            </a:r>
            <a:r>
              <a:rPr sz="2000" b="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90" dirty="0">
                <a:solidFill>
                  <a:schemeClr val="tx1"/>
                </a:solidFill>
                <a:latin typeface="Trebuchet MS"/>
                <a:cs typeface="Trebuchet MS"/>
              </a:rPr>
              <a:t>орбиту</a:t>
            </a:r>
            <a:r>
              <a:rPr sz="2000" b="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35" dirty="0">
                <a:solidFill>
                  <a:schemeClr val="tx1"/>
                </a:solidFill>
                <a:latin typeface="Trebuchet MS"/>
                <a:cs typeface="Trebuchet MS"/>
              </a:rPr>
              <a:t>200</a:t>
            </a:r>
            <a:r>
              <a:rPr sz="2000" b="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30" dirty="0">
                <a:solidFill>
                  <a:schemeClr val="tx1"/>
                </a:solidFill>
                <a:latin typeface="Trebuchet MS"/>
                <a:cs typeface="Trebuchet MS"/>
              </a:rPr>
              <a:t>км</a:t>
            </a:r>
            <a:r>
              <a:rPr sz="2000" b="0" spc="-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80" dirty="0">
                <a:solidFill>
                  <a:schemeClr val="tx1"/>
                </a:solidFill>
                <a:latin typeface="Trebuchet MS"/>
                <a:cs typeface="Trebuchet MS"/>
              </a:rPr>
              <a:t>вокруг</a:t>
            </a:r>
            <a:r>
              <a:rPr sz="2000" b="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000" b="0" spc="-55" dirty="0">
                <a:solidFill>
                  <a:schemeClr val="tx1"/>
                </a:solidFill>
                <a:latin typeface="Trebuchet MS"/>
                <a:cs typeface="Trebuchet MS"/>
              </a:rPr>
              <a:t>Кербина.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Clr>
                <a:srgbClr val="FFFFFF"/>
              </a:buClr>
              <a:buFont typeface="Trebuchet MS"/>
              <a:buChar char="•"/>
            </a:pP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12875" y="7791132"/>
            <a:ext cx="176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7</a:t>
            </a:r>
            <a:endParaRPr sz="2400" u="sng" dirty="0">
              <a:latin typeface="Trebuchet MS"/>
              <a:cs typeface="Trebuchet MS"/>
            </a:endParaRPr>
          </a:p>
        </p:txBody>
      </p:sp>
      <p:pic>
        <p:nvPicPr>
          <p:cNvPr id="6" name="object 5" descr="Изображение выглядит как текст, снимок экрана, 3D-моделирование, Компьютерная игра  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55DE516-E554-DA2C-0A59-77DC8BBDA7F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0450" y="1308353"/>
            <a:ext cx="3613701" cy="3200400"/>
          </a:xfrm>
          <a:prstGeom prst="rect">
            <a:avLst/>
          </a:prstGeom>
        </p:spPr>
      </p:pic>
      <p:pic>
        <p:nvPicPr>
          <p:cNvPr id="7" name="object 4" descr="Изображение выглядит как текст, планета, Космическое пространство, Земля  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C261E9-7B0C-195B-9AFE-A942CB9D754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4700" y="4800600"/>
            <a:ext cx="3613701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 txBox="1"/>
          <p:nvPr/>
        </p:nvSpPr>
        <p:spPr>
          <a:xfrm>
            <a:off x="685800" y="198054"/>
            <a:ext cx="6019800" cy="7718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25"/>
              </a:spcBef>
            </a:pPr>
            <a:endParaRPr lang="ru-RU" sz="2000" b="1" spc="-14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  <a:spcBef>
                <a:spcPts val="125"/>
              </a:spcBef>
            </a:pPr>
            <a:r>
              <a:rPr lang="ru-RU" sz="2000" b="1" spc="-140" dirty="0">
                <a:solidFill>
                  <a:srgbClr val="FFFFFF"/>
                </a:solidFill>
                <a:latin typeface="Trebuchet MS"/>
                <a:cs typeface="Trebuchet MS"/>
              </a:rPr>
              <a:t>Межпланетный перелёт:</a:t>
            </a:r>
          </a:p>
          <a:p>
            <a:pPr marL="3556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ru-RU" sz="2000" b="1" spc="-140" dirty="0">
                <a:solidFill>
                  <a:srgbClr val="FFFFFF"/>
                </a:solidFill>
                <a:latin typeface="Trebuchet MS"/>
                <a:cs typeface="Trebuchet MS"/>
              </a:rPr>
              <a:t>Расчёт окна запуска</a:t>
            </a:r>
          </a:p>
          <a:p>
            <a:pPr marL="3556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ru-RU" sz="2000" b="1" spc="-140" dirty="0">
                <a:solidFill>
                  <a:srgbClr val="FFFFFF"/>
                </a:solidFill>
                <a:latin typeface="Trebuchet MS"/>
                <a:cs typeface="Trebuchet MS"/>
              </a:rPr>
              <a:t>Манёвр разгона с опорной орбиты на </a:t>
            </a:r>
            <a:r>
              <a:rPr lang="ru-RU" sz="2000" b="1" spc="-140" dirty="0" err="1">
                <a:solidFill>
                  <a:srgbClr val="FFFFFF"/>
                </a:solidFill>
                <a:latin typeface="Trebuchet MS"/>
                <a:cs typeface="Trebuchet MS"/>
              </a:rPr>
              <a:t>гомановскую</a:t>
            </a:r>
            <a:r>
              <a:rPr lang="ru-RU" sz="2000" b="1" spc="-140" dirty="0">
                <a:solidFill>
                  <a:srgbClr val="FFFFFF"/>
                </a:solidFill>
                <a:latin typeface="Trebuchet MS"/>
                <a:cs typeface="Trebuchet MS"/>
              </a:rPr>
              <a:t> траекторию к Дюне.</a:t>
            </a:r>
          </a:p>
          <a:p>
            <a:pPr marL="35560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lang="ru-RU" sz="2000" b="1" spc="-140" dirty="0">
                <a:solidFill>
                  <a:srgbClr val="FFFFFF"/>
                </a:solidFill>
                <a:latin typeface="Trebuchet MS"/>
                <a:cs typeface="Trebuchet MS"/>
              </a:rPr>
              <a:t>Коррекции траектории в пути.</a:t>
            </a:r>
          </a:p>
          <a:p>
            <a:pPr marL="12700">
              <a:lnSpc>
                <a:spcPct val="150000"/>
              </a:lnSpc>
              <a:spcBef>
                <a:spcPts val="125"/>
              </a:spcBef>
            </a:pPr>
            <a:endParaRPr lang="ru-RU" sz="2000" b="1" spc="-14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  <a:spcBef>
                <a:spcPts val="125"/>
              </a:spcBef>
            </a:pPr>
            <a:endParaRPr lang="ru-RU" sz="2000" b="1" spc="-14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  <a:spcBef>
                <a:spcPts val="125"/>
              </a:spcBef>
            </a:pPr>
            <a:endParaRPr lang="ru-RU" sz="2000" b="1" spc="-14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  <a:spcBef>
                <a:spcPts val="125"/>
              </a:spcBef>
            </a:pPr>
            <a:endParaRPr lang="ru-RU" sz="2000" b="1" spc="-14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  <a:spcBef>
                <a:spcPts val="125"/>
              </a:spcBef>
            </a:pPr>
            <a:endParaRPr lang="ru-RU" sz="2000" b="1" spc="-140" dirty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50000"/>
              </a:lnSpc>
              <a:spcBef>
                <a:spcPts val="125"/>
              </a:spcBef>
            </a:pPr>
            <a:r>
              <a:rPr sz="2000" b="1" spc="-140" dirty="0" err="1">
                <a:solidFill>
                  <a:srgbClr val="FFFFFF"/>
                </a:solidFill>
                <a:latin typeface="Trebuchet MS"/>
                <a:cs typeface="Trebuchet MS"/>
              </a:rPr>
              <a:t>Прибытие</a:t>
            </a:r>
            <a:r>
              <a:rPr sz="2000" b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85" dirty="0">
                <a:solidFill>
                  <a:srgbClr val="FFFFFF"/>
                </a:solidFill>
                <a:latin typeface="Trebuchet MS"/>
                <a:cs typeface="Trebuchet MS"/>
              </a:rPr>
              <a:t>к</a:t>
            </a:r>
            <a:r>
              <a:rPr sz="20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20" dirty="0" err="1">
                <a:solidFill>
                  <a:srgbClr val="FFFFFF"/>
                </a:solidFill>
                <a:latin typeface="Trebuchet MS"/>
                <a:cs typeface="Trebuchet MS"/>
              </a:rPr>
              <a:t>Дюне</a:t>
            </a:r>
            <a:r>
              <a:rPr sz="2000" b="1" spc="-20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2000" dirty="0">
              <a:latin typeface="Trebuchet MS"/>
              <a:cs typeface="Trebuchet MS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5600" algn="l"/>
              </a:tabLst>
            </a:pP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Торможение</a:t>
            </a:r>
            <a:r>
              <a:rPr sz="20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для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выхода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 err="1">
                <a:solidFill>
                  <a:srgbClr val="FFFFFF"/>
                </a:solidFill>
                <a:latin typeface="Trebuchet MS"/>
                <a:cs typeface="Trebuchet MS"/>
              </a:rPr>
              <a:t>на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spc="-60" dirty="0">
                <a:solidFill>
                  <a:srgbClr val="FFFFFF"/>
                </a:solidFill>
                <a:latin typeface="Trebuchet MS"/>
                <a:cs typeface="Trebuchet MS"/>
              </a:rPr>
              <a:t>высокоэллиптическую</a:t>
            </a:r>
            <a:r>
              <a:rPr lang="ru-RU"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 err="1">
                <a:solidFill>
                  <a:srgbClr val="FFFFFF"/>
                </a:solidFill>
                <a:latin typeface="Trebuchet MS"/>
                <a:cs typeface="Trebuchet MS"/>
              </a:rPr>
              <a:t>орбиту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00" dirty="0">
              <a:latin typeface="Trebuchet MS"/>
              <a:cs typeface="Trebuchet MS"/>
            </a:endParaRPr>
          </a:p>
          <a:p>
            <a:pPr marL="355600" indent="-342900">
              <a:lnSpc>
                <a:spcPct val="150000"/>
              </a:lnSpc>
              <a:spcBef>
                <a:spcPts val="1445"/>
              </a:spcBef>
              <a:buChar char="•"/>
              <a:tabLst>
                <a:tab pos="355600" algn="l"/>
              </a:tabLst>
            </a:pP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Формирование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рабочей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круговой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 err="1">
                <a:solidFill>
                  <a:srgbClr val="FFFFFF"/>
                </a:solidFill>
                <a:latin typeface="Trebuchet MS"/>
                <a:cs typeface="Trebuchet MS"/>
              </a:rPr>
              <a:t>орбиты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1800" dirty="0">
                <a:solidFill>
                  <a:schemeClr val="bg1"/>
                </a:solidFill>
              </a:rPr>
              <a:t>~</a:t>
            </a:r>
            <a:r>
              <a:rPr lang="ru-RU" sz="2000" spc="-4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00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км.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  <a:spcBef>
                <a:spcPts val="530"/>
              </a:spcBef>
              <a:buClr>
                <a:srgbClr val="FFFFFF"/>
              </a:buClr>
            </a:pP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7" name="object 5" descr="Изображение выглядит как круг, пространство, Астрономический объект, астрономия  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E442A69-9173-06D2-CE78-00FA044DAB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5257800" cy="4572000"/>
          </a:xfrm>
          <a:prstGeom prst="rect">
            <a:avLst/>
          </a:prstGeom>
        </p:spPr>
      </p:pic>
      <p:pic>
        <p:nvPicPr>
          <p:cNvPr id="8" name="object 5" descr="Изображение выглядит как текст, Космическое пространство, пространство, снимок экрана  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03CCA0D-5AA5-8311-E8F1-7090984455C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4862" y="4343400"/>
            <a:ext cx="6524625" cy="367665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FE572E82-3F18-4A29-D379-DF47720B53DF}"/>
              </a:ext>
            </a:extLst>
          </p:cNvPr>
          <p:cNvSpPr txBox="1"/>
          <p:nvPr/>
        </p:nvSpPr>
        <p:spPr>
          <a:xfrm>
            <a:off x="14112875" y="7791132"/>
            <a:ext cx="176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8</a:t>
            </a:r>
            <a:endParaRPr sz="2400" u="sng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1048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867FBC-6A27-BA07-4A4A-090304717949}"/>
              </a:ext>
            </a:extLst>
          </p:cNvPr>
          <p:cNvSpPr txBox="1"/>
          <p:nvPr/>
        </p:nvSpPr>
        <p:spPr>
          <a:xfrm>
            <a:off x="533400" y="2895600"/>
            <a:ext cx="7315200" cy="160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ru-RU" sz="2000" b="1" spc="-100" dirty="0">
                <a:solidFill>
                  <a:srgbClr val="FFFFFF"/>
                </a:solidFill>
                <a:latin typeface="Trebuchet MS"/>
                <a:cs typeface="Trebuchet MS"/>
              </a:rPr>
              <a:t>Ввод</a:t>
            </a:r>
            <a:r>
              <a:rPr lang="ru-RU" sz="20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b="1" spc="-135" dirty="0">
                <a:solidFill>
                  <a:srgbClr val="FFFFFF"/>
                </a:solidFill>
                <a:latin typeface="Trebuchet MS"/>
                <a:cs typeface="Trebuchet MS"/>
              </a:rPr>
              <a:t>спутника</a:t>
            </a:r>
            <a:r>
              <a:rPr lang="ru-RU" sz="2000" b="1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b="1" spc="-100" dirty="0">
                <a:solidFill>
                  <a:srgbClr val="FFFFFF"/>
                </a:solidFill>
                <a:latin typeface="Trebuchet MS"/>
                <a:cs typeface="Trebuchet MS"/>
              </a:rPr>
              <a:t>в</a:t>
            </a:r>
            <a:r>
              <a:rPr lang="ru-RU" sz="20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b="1" spc="-65" dirty="0">
                <a:solidFill>
                  <a:srgbClr val="FFFFFF"/>
                </a:solidFill>
                <a:latin typeface="Trebuchet MS"/>
                <a:cs typeface="Trebuchet MS"/>
              </a:rPr>
              <a:t>эксплуатацию:</a:t>
            </a:r>
            <a:endParaRPr lang="ru-RU" sz="2000" dirty="0">
              <a:latin typeface="Trebuchet MS"/>
              <a:cs typeface="Trebuchet MS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5600" algn="l"/>
              </a:tabLst>
            </a:pPr>
            <a:r>
              <a:rPr lang="ru-RU" sz="2000" spc="-50" dirty="0">
                <a:solidFill>
                  <a:srgbClr val="FFFFFF"/>
                </a:solidFill>
                <a:latin typeface="Trebuchet MS"/>
                <a:cs typeface="Trebuchet MS"/>
              </a:rPr>
              <a:t>Раскрытие</a:t>
            </a:r>
            <a:r>
              <a:rPr lang="ru-RU" sz="20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spc="-75" dirty="0">
                <a:solidFill>
                  <a:srgbClr val="FFFFFF"/>
                </a:solidFill>
                <a:latin typeface="Trebuchet MS"/>
                <a:cs typeface="Trebuchet MS"/>
              </a:rPr>
              <a:t>солнечных</a:t>
            </a:r>
            <a:r>
              <a:rPr lang="ru-RU" sz="20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spc="-85" dirty="0">
                <a:solidFill>
                  <a:srgbClr val="FFFFFF"/>
                </a:solidFill>
                <a:latin typeface="Trebuchet MS"/>
                <a:cs typeface="Trebuchet MS"/>
              </a:rPr>
              <a:t>панелей </a:t>
            </a:r>
            <a:r>
              <a:rPr lang="ru-RU" sz="2000" spc="-105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lang="ru-RU"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spc="-10" dirty="0">
                <a:solidFill>
                  <a:srgbClr val="FFFFFF"/>
                </a:solidFill>
                <a:latin typeface="Trebuchet MS"/>
                <a:cs typeface="Trebuchet MS"/>
              </a:rPr>
              <a:t>антенн.</a:t>
            </a:r>
            <a:endParaRPr lang="ru-RU" sz="2000" dirty="0">
              <a:latin typeface="Trebuchet MS"/>
              <a:cs typeface="Trebuchet MS"/>
            </a:endParaRPr>
          </a:p>
          <a:p>
            <a:pPr marL="355600" indent="-342900">
              <a:lnSpc>
                <a:spcPct val="150000"/>
              </a:lnSpc>
              <a:spcBef>
                <a:spcPts val="1445"/>
              </a:spcBef>
              <a:buChar char="•"/>
              <a:tabLst>
                <a:tab pos="355600" algn="l"/>
              </a:tabLst>
            </a:pPr>
            <a:r>
              <a:rPr lang="ru-RU" sz="2000" spc="-55" dirty="0">
                <a:solidFill>
                  <a:srgbClr val="FFFFFF"/>
                </a:solidFill>
                <a:latin typeface="Trebuchet MS"/>
                <a:cs typeface="Trebuchet MS"/>
              </a:rPr>
              <a:t>Начало</a:t>
            </a:r>
            <a:r>
              <a:rPr lang="ru-RU" sz="20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spc="-80" dirty="0">
                <a:solidFill>
                  <a:srgbClr val="FFFFFF"/>
                </a:solidFill>
                <a:latin typeface="Trebuchet MS"/>
                <a:cs typeface="Trebuchet MS"/>
              </a:rPr>
              <a:t>сбора</a:t>
            </a:r>
            <a:r>
              <a:rPr lang="ru-RU"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spc="-75" dirty="0">
                <a:solidFill>
                  <a:srgbClr val="FFFFFF"/>
                </a:solidFill>
                <a:latin typeface="Trebuchet MS"/>
                <a:cs typeface="Trebuchet MS"/>
              </a:rPr>
              <a:t>научных</a:t>
            </a:r>
            <a:r>
              <a:rPr lang="ru-RU"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ru-RU" sz="2000" spc="-10" dirty="0">
                <a:solidFill>
                  <a:srgbClr val="FFFFFF"/>
                </a:solidFill>
                <a:latin typeface="Trebuchet MS"/>
                <a:cs typeface="Trebuchet MS"/>
              </a:rPr>
              <a:t>данных.</a:t>
            </a:r>
            <a:endParaRPr lang="ru-RU" sz="2000" dirty="0">
              <a:latin typeface="Trebuchet MS"/>
              <a:cs typeface="Trebuchet MS"/>
            </a:endParaRPr>
          </a:p>
        </p:txBody>
      </p:sp>
      <p:pic>
        <p:nvPicPr>
          <p:cNvPr id="7" name="object 5" descr="Изображение выглядит как текст, снимок экрана, транспорт, пространство  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8DCAE5-0A43-DCF0-5AAC-04879653B7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4200" y="1676400"/>
            <a:ext cx="6629400" cy="440055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A6C84FBC-830F-4524-AF45-05B4DEE99909}"/>
              </a:ext>
            </a:extLst>
          </p:cNvPr>
          <p:cNvSpPr txBox="1"/>
          <p:nvPr/>
        </p:nvSpPr>
        <p:spPr>
          <a:xfrm>
            <a:off x="14149070" y="7791132"/>
            <a:ext cx="176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u="sng" dirty="0">
                <a:latin typeface="Trebuchet MS"/>
                <a:cs typeface="Trebuchet MS"/>
              </a:rPr>
              <a:t>9</a:t>
            </a:r>
            <a:endParaRPr sz="2400" u="sng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075331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721</TotalTime>
  <Words>1193</Words>
  <Application>Microsoft Office PowerPoint</Application>
  <PresentationFormat>Произвольный</PresentationFormat>
  <Paragraphs>201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Georgia</vt:lpstr>
      <vt:lpstr>Times New Roman</vt:lpstr>
      <vt:lpstr>Trebuchet MS</vt:lpstr>
      <vt:lpstr>Тема Office</vt:lpstr>
      <vt:lpstr>Доставка спутника на орбиту марса</vt:lpstr>
      <vt:lpstr>ВВЕДЕНИЕ</vt:lpstr>
      <vt:lpstr>КРАТКАЯ ПРЕДИСТОРИЯ</vt:lpstr>
      <vt:lpstr>КОНСТРУКЦИЯ РАКЕТЫ</vt:lpstr>
      <vt:lpstr>КОНСТРУКЦИЯ РАКЕТЫ</vt:lpstr>
      <vt:lpstr>КОНСТРУКЦИЯ СПУТНИКА</vt:lpstr>
      <vt:lpstr>ОСНОВНЫЕ ЭТАПЫ ПОЛЁТА В KSP</vt:lpstr>
      <vt:lpstr>Презентация PowerPoint</vt:lpstr>
      <vt:lpstr>Презентация PowerPoint</vt:lpstr>
      <vt:lpstr>ФИЗИЧЕСКАЯ И МАТЕМАТИЧЕСКАЯ МОДЕЛЬ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РЕЗУЛЬТАТОВ ПОЛЁТА</vt:lpstr>
      <vt:lpstr>Вывод формул для графиков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Дмитрий Щепинов</cp:lastModifiedBy>
  <cp:revision>7</cp:revision>
  <dcterms:created xsi:type="dcterms:W3CDTF">2025-12-18T07:13:26Z</dcterms:created>
  <dcterms:modified xsi:type="dcterms:W3CDTF">2025-12-27T12:45:54Z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2025-12-17T00:00:00Z</vt:filetime>
  </property>
  <property fmtid="{D5CDD505-2E9C-101B-9397-08002B2CF9AE}" pid="3" name="LastSaved">
    <vt:filetime>2025-12-18T00:00:00Z</vt:filetime>
  </property>
</Properties>
</file>